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02" r:id="rId4"/>
    <p:sldMasterId id="2147483716" r:id="rId5"/>
    <p:sldMasterId id="2147483724" r:id="rId6"/>
    <p:sldMasterId id="2147483737" r:id="rId7"/>
    <p:sldMasterId id="2147483752" r:id="rId8"/>
    <p:sldMasterId id="2147483765" r:id="rId9"/>
    <p:sldMasterId id="2147483779" r:id="rId10"/>
    <p:sldMasterId id="2147483791" r:id="rId11"/>
    <p:sldMasterId id="2147483803" r:id="rId12"/>
    <p:sldMasterId id="2147483815" r:id="rId13"/>
  </p:sldMasterIdLst>
  <p:notesMasterIdLst>
    <p:notesMasterId r:id="rId48"/>
  </p:notesMasterIdLst>
  <p:sldIdLst>
    <p:sldId id="256" r:id="rId14"/>
    <p:sldId id="335" r:id="rId15"/>
    <p:sldId id="260" r:id="rId16"/>
    <p:sldId id="322" r:id="rId17"/>
    <p:sldId id="323" r:id="rId18"/>
    <p:sldId id="330" r:id="rId19"/>
    <p:sldId id="257" r:id="rId20"/>
    <p:sldId id="278" r:id="rId21"/>
    <p:sldId id="279" r:id="rId22"/>
    <p:sldId id="282" r:id="rId23"/>
    <p:sldId id="297" r:id="rId24"/>
    <p:sldId id="312" r:id="rId25"/>
    <p:sldId id="314" r:id="rId26"/>
    <p:sldId id="289" r:id="rId27"/>
    <p:sldId id="325" r:id="rId28"/>
    <p:sldId id="306" r:id="rId29"/>
    <p:sldId id="300" r:id="rId30"/>
    <p:sldId id="296" r:id="rId31"/>
    <p:sldId id="321" r:id="rId32"/>
    <p:sldId id="291" r:id="rId33"/>
    <p:sldId id="332" r:id="rId34"/>
    <p:sldId id="316" r:id="rId35"/>
    <p:sldId id="293" r:id="rId36"/>
    <p:sldId id="317" r:id="rId37"/>
    <p:sldId id="315" r:id="rId38"/>
    <p:sldId id="318" r:id="rId39"/>
    <p:sldId id="319" r:id="rId40"/>
    <p:sldId id="263" r:id="rId41"/>
    <p:sldId id="334" r:id="rId42"/>
    <p:sldId id="331" r:id="rId43"/>
    <p:sldId id="333" r:id="rId44"/>
    <p:sldId id="288" r:id="rId45"/>
    <p:sldId id="336" r:id="rId46"/>
    <p:sldId id="277" r:id="rId4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45" autoAdjust="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396BCA4-9F58-47A9-AA06-2E61AD1AA259}" type="datetimeFigureOut">
              <a:rPr kumimoji="1" lang="ja-JP" altLang="en-US" smtClean="0"/>
              <a:t>2018/2/13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871AAA1-5F45-445E-87AF-F01815E2F6A4}" type="slidenum">
              <a:rPr kumimoji="1" lang="ja-JP" altLang="en-US" smtClean="0"/>
              <a:t>‹#›</a:t>
            </a:fld>
            <a:endParaRPr kumimoji="1" lang="ja-JP" altLang="en-US"/>
          </a:p>
        </p:txBody>
      </p:sp>
    </p:spTree>
    <p:extLst>
      <p:ext uri="{BB962C8B-B14F-4D97-AF65-F5344CB8AC3E}">
        <p14:creationId xmlns:p14="http://schemas.microsoft.com/office/powerpoint/2010/main" val="6667047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１．東海地震の前兆現象を捉えて、地震の発生前に国を挙げて防災対策をとる「</a:t>
            </a:r>
            <a:r>
              <a:rPr kumimoji="1" lang="zh-TW" altLang="en-US" dirty="0" smtClean="0"/>
              <a:t>大規模地震対策特別措置法</a:t>
            </a:r>
            <a:r>
              <a:rPr kumimoji="1" lang="ja-JP" altLang="en-US" dirty="0" smtClean="0"/>
              <a:t>」の考え方からの大転換がなされた。地震の起き方は複雑で、地震の発生を</a:t>
            </a:r>
            <a:endParaRPr kumimoji="1" lang="en-US" altLang="ja-JP" dirty="0" smtClean="0"/>
          </a:p>
          <a:p>
            <a:r>
              <a:rPr kumimoji="1" lang="ja-JP" altLang="en-US" dirty="0" smtClean="0"/>
              <a:t>防災に生かすレベルで正確に予知することは難しい事がわかってきた。今後は科学の限界を踏まえた対応が大切（山崎登）</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871AAA1-5F45-445E-87AF-F01815E2F6A4}" type="slidenum">
              <a:rPr kumimoji="1" lang="ja-JP" altLang="en-US" smtClean="0"/>
              <a:t>11</a:t>
            </a:fld>
            <a:endParaRPr kumimoji="1" lang="ja-JP" altLang="en-US"/>
          </a:p>
        </p:txBody>
      </p:sp>
    </p:spTree>
    <p:extLst>
      <p:ext uri="{BB962C8B-B14F-4D97-AF65-F5344CB8AC3E}">
        <p14:creationId xmlns:p14="http://schemas.microsoft.com/office/powerpoint/2010/main" val="399170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1300" y="798513"/>
            <a:ext cx="7097713" cy="39925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644" rtl="0" eaLnBrk="1" fontAlgn="auto" latinLnBrk="0" hangingPunct="1">
              <a:lnSpc>
                <a:spcPct val="100000"/>
              </a:lnSpc>
              <a:spcBef>
                <a:spcPts val="0"/>
              </a:spcBef>
              <a:spcAft>
                <a:spcPts val="0"/>
              </a:spcAft>
              <a:buClrTx/>
              <a:buSzTx/>
              <a:buFontTx/>
              <a:buNone/>
              <a:tabLst/>
              <a:defRPr/>
            </a:pPr>
            <a:fld id="{71F627F8-00BD-4B39-B2A6-A15F6C46B36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644"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8695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1300" y="798513"/>
            <a:ext cx="7097713" cy="39925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644" rtl="0" eaLnBrk="1" fontAlgn="auto" latinLnBrk="0" hangingPunct="1">
              <a:lnSpc>
                <a:spcPct val="100000"/>
              </a:lnSpc>
              <a:spcBef>
                <a:spcPts val="0"/>
              </a:spcBef>
              <a:spcAft>
                <a:spcPts val="0"/>
              </a:spcAft>
              <a:buClrTx/>
              <a:buSzTx/>
              <a:buFontTx/>
              <a:buNone/>
              <a:tabLst/>
              <a:defRPr/>
            </a:pPr>
            <a:fld id="{71F627F8-00BD-4B39-B2A6-A15F6C46B36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644"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02012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施策は、大きく４つある。</a:t>
            </a:r>
            <a:endParaRPr kumimoji="1" lang="en-US" altLang="ja-JP" dirty="0" smtClean="0"/>
          </a:p>
        </p:txBody>
      </p:sp>
    </p:spTree>
    <p:extLst>
      <p:ext uri="{BB962C8B-B14F-4D97-AF65-F5344CB8AC3E}">
        <p14:creationId xmlns:p14="http://schemas.microsoft.com/office/powerpoint/2010/main" val="421770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A84EC5-AE5D-414F-AD71-29F90E1C2288}"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3290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117180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25409099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673C8E6-0BD4-4B10-B8F7-9D64F19FE8E8}" type="datetime1">
              <a:rPr kumimoji="1" lang="ja-JP" altLang="en-US" smtClean="0"/>
              <a:pPr/>
              <a:t>2018/2/13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222793979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0B1B90-9B5A-495F-A718-BEB502E67226}" type="datetime1">
              <a:rPr kumimoji="1" lang="ja-JP" altLang="en-US" smtClean="0"/>
              <a:pPr/>
              <a:t>2018/2/13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1885639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6" y="273052"/>
            <a:ext cx="6815666"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2"/>
            <a:ext cx="4011084" cy="4691063"/>
          </a:xfrm>
        </p:spPr>
        <p:txBody>
          <a:bodyPr/>
          <a:lstStyle>
            <a:lvl1pPr marL="0" indent="0">
              <a:buNone/>
              <a:defRPr sz="1500"/>
            </a:lvl1pPr>
            <a:lvl2pPr marL="478822" indent="0">
              <a:buNone/>
              <a:defRPr sz="1300"/>
            </a:lvl2pPr>
            <a:lvl3pPr marL="957644" indent="0">
              <a:buNone/>
              <a:defRPr sz="1000"/>
            </a:lvl3pPr>
            <a:lvl4pPr marL="1436465" indent="0">
              <a:buNone/>
              <a:defRPr sz="1000"/>
            </a:lvl4pPr>
            <a:lvl5pPr marL="1915286" indent="0">
              <a:buNone/>
              <a:defRPr sz="1000"/>
            </a:lvl5pPr>
            <a:lvl6pPr marL="2394107" indent="0">
              <a:buNone/>
              <a:defRPr sz="1000"/>
            </a:lvl6pPr>
            <a:lvl7pPr marL="2872929" indent="0">
              <a:buNone/>
              <a:defRPr sz="1000"/>
            </a:lvl7pPr>
            <a:lvl8pPr marL="3351750" indent="0">
              <a:buNone/>
              <a:defRPr sz="1000"/>
            </a:lvl8pPr>
            <a:lvl9pPr marL="3830572"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3E6678-A655-40D2-8D19-3D64C97004BE}" type="datetime1">
              <a:rPr kumimoji="1" lang="ja-JP" altLang="en-US" smtClean="0"/>
              <a:pPr/>
              <a:t>2018/2/13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34175898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400"/>
            </a:lvl1pPr>
            <a:lvl2pPr marL="478822" indent="0">
              <a:buNone/>
              <a:defRPr sz="2900"/>
            </a:lvl2pPr>
            <a:lvl3pPr marL="957644" indent="0">
              <a:buNone/>
              <a:defRPr sz="2500"/>
            </a:lvl3pPr>
            <a:lvl4pPr marL="1436465" indent="0">
              <a:buNone/>
              <a:defRPr sz="2100"/>
            </a:lvl4pPr>
            <a:lvl5pPr marL="1915286" indent="0">
              <a:buNone/>
              <a:defRPr sz="2100"/>
            </a:lvl5pPr>
            <a:lvl6pPr marL="2394107" indent="0">
              <a:buNone/>
              <a:defRPr sz="2100"/>
            </a:lvl6pPr>
            <a:lvl7pPr marL="2872929" indent="0">
              <a:buNone/>
              <a:defRPr sz="2100"/>
            </a:lvl7pPr>
            <a:lvl8pPr marL="3351750" indent="0">
              <a:buNone/>
              <a:defRPr sz="2100"/>
            </a:lvl8pPr>
            <a:lvl9pPr marL="3830572" indent="0">
              <a:buNone/>
              <a:defRPr sz="21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500"/>
            </a:lvl1pPr>
            <a:lvl2pPr marL="478822" indent="0">
              <a:buNone/>
              <a:defRPr sz="1300"/>
            </a:lvl2pPr>
            <a:lvl3pPr marL="957644" indent="0">
              <a:buNone/>
              <a:defRPr sz="1000"/>
            </a:lvl3pPr>
            <a:lvl4pPr marL="1436465" indent="0">
              <a:buNone/>
              <a:defRPr sz="1000"/>
            </a:lvl4pPr>
            <a:lvl5pPr marL="1915286" indent="0">
              <a:buNone/>
              <a:defRPr sz="1000"/>
            </a:lvl5pPr>
            <a:lvl6pPr marL="2394107" indent="0">
              <a:buNone/>
              <a:defRPr sz="1000"/>
            </a:lvl6pPr>
            <a:lvl7pPr marL="2872929" indent="0">
              <a:buNone/>
              <a:defRPr sz="1000"/>
            </a:lvl7pPr>
            <a:lvl8pPr marL="3351750" indent="0">
              <a:buNone/>
              <a:defRPr sz="1000"/>
            </a:lvl8pPr>
            <a:lvl9pPr marL="3830572"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991D038-B8FC-4372-B3BA-5E9B7E006FDA}" type="datetime1">
              <a:rPr kumimoji="1" lang="ja-JP" altLang="en-US" smtClean="0"/>
              <a:pPr/>
              <a:t>2018/2/13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34547517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D472D1-BCDE-4D3F-AD01-866E29179A99}" type="datetime1">
              <a:rPr kumimoji="1" lang="ja-JP" altLang="en-US" smtClean="0"/>
              <a:pPr/>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321184201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1"/>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41"/>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ED508A-5D68-4CEC-A5BC-0E7A7D48DB89}" type="datetime1">
              <a:rPr kumimoji="1" lang="ja-JP" altLang="en-US" smtClean="0"/>
              <a:pPr/>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159701793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ea typeface="ＭＳ Ｐゴシック" pitchFamily="50" charset="-128"/>
              </a:defRPr>
            </a:lvl1pPr>
          </a:lstStyle>
          <a:p>
            <a:pPr>
              <a:defRPr/>
            </a:pPr>
            <a:fld id="{0F638289-A837-435F-A84F-A690B0CE60B3}" type="datetime1">
              <a:rPr lang="ja-JP" altLang="en-US" smtClean="0"/>
              <a:pPr>
                <a:defRPr/>
              </a:pPr>
              <a:t>2018/2/13</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ea typeface="ＭＳ Ｐゴシック" pitchFamily="50"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fontAlgn="base">
              <a:spcBef>
                <a:spcPct val="0"/>
              </a:spcBef>
              <a:spcAft>
                <a:spcPct val="0"/>
              </a:spcAft>
              <a:defRPr>
                <a:effectLst>
                  <a:outerShdw blurRad="38100" dist="38100" dir="2700000" algn="tl">
                    <a:srgbClr val="000000">
                      <a:alpha val="43137"/>
                    </a:srgbClr>
                  </a:outerShdw>
                </a:effectLst>
                <a:latin typeface="Arial" charset="0"/>
                <a:ea typeface="ＭＳ Ｐゴシック" pitchFamily="50" charset="-128"/>
              </a:defRPr>
            </a:lvl1pPr>
          </a:lstStyle>
          <a:p>
            <a:pPr>
              <a:defRPr/>
            </a:pPr>
            <a:fld id="{32E6F557-7395-4498-BCBB-4CABFF0B7D49}" type="slidenum">
              <a:rPr lang="ja-JP" altLang="en-US"/>
              <a:pPr>
                <a:defRPr/>
              </a:pPr>
              <a:t>‹#›</a:t>
            </a:fld>
            <a:endParaRPr lang="ja-JP" altLang="en-US"/>
          </a:p>
        </p:txBody>
      </p:sp>
    </p:spTree>
    <p:extLst>
      <p:ext uri="{BB962C8B-B14F-4D97-AF65-F5344CB8AC3E}">
        <p14:creationId xmlns:p14="http://schemas.microsoft.com/office/powerpoint/2010/main" val="2581390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2_タイトルとコンテンツ">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タイトルテキスト</a:t>
            </a:r>
          </a:p>
        </p:txBody>
      </p:sp>
      <p:sp>
        <p:nvSpPr>
          <p:cNvPr id="21" name="Shape 21"/>
          <p:cNvSpPr>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88557293"/>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FF264F-06BB-4664-9A8C-9503E8F16E88}" type="datetime1">
              <a:rPr kumimoji="1" lang="ja-JP" altLang="en-US" smtClean="0"/>
              <a:t>2018/2/13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25396505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2F78320-4CB0-4CA8-A86E-7105B1E38AD5}" type="datetime1">
              <a:rPr kumimoji="1" lang="ja-JP" altLang="en-US" smtClean="0"/>
              <a:t>2018/2/13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123334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280065506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CEC3060-AA1A-400A-A56D-124C2E0F2139}" type="datetime1">
              <a:rPr kumimoji="1" lang="ja-JP" altLang="en-US" smtClean="0"/>
              <a:t>2018/2/13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34469790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DEACD5C-C6DC-499E-AF0A-EFFFC583DF9E}" type="datetime1">
              <a:rPr kumimoji="1" lang="ja-JP" altLang="en-US" smtClean="0"/>
              <a:t>2018/2/13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40128812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A0F96B2-87AF-476B-8D08-0E2251BFFD01}" type="datetime1">
              <a:rPr kumimoji="1" lang="ja-JP" altLang="en-US" smtClean="0"/>
              <a:t>2018/2/13</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2704827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A6C69F-4972-48A5-B647-4A9E07528473}" type="datetime1">
              <a:rPr kumimoji="1" lang="ja-JP" altLang="en-US" smtClean="0"/>
              <a:t>2018/2/13</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36932255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2A73D6A-4466-4FAB-A01D-05682711FFEF}" type="datetime1">
              <a:rPr kumimoji="1" lang="ja-JP" altLang="en-US" smtClean="0"/>
              <a:t>2018/2/13</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6"/>
            <a:ext cx="2743200" cy="365125"/>
          </a:xfrm>
        </p:spPr>
        <p:txBody>
          <a:bodyPr/>
          <a:lstStyle>
            <a:lvl1pPr>
              <a:defRPr sz="2000" b="0">
                <a:solidFill>
                  <a:schemeClr val="tx1"/>
                </a:solidFill>
                <a:latin typeface="Arial" panose="020B0604020202020204" pitchFamily="34" charset="0"/>
                <a:cs typeface="Arial" panose="020B0604020202020204" pitchFamily="34" charset="0"/>
              </a:defRPr>
            </a:lvl1pPr>
          </a:lstStyle>
          <a:p>
            <a:fld id="{89CDF3C5-E323-4911-8D04-A809EE3E0588}" type="slidenum">
              <a:rPr lang="ja-JP" altLang="en-US" smtClean="0"/>
              <a:pPr/>
              <a:t>‹#›</a:t>
            </a:fld>
            <a:endParaRPr lang="ja-JP" altLang="en-US" dirty="0"/>
          </a:p>
        </p:txBody>
      </p:sp>
    </p:spTree>
    <p:extLst>
      <p:ext uri="{BB962C8B-B14F-4D97-AF65-F5344CB8AC3E}">
        <p14:creationId xmlns:p14="http://schemas.microsoft.com/office/powerpoint/2010/main" val="136239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A613F9A-14D3-4807-B27E-C907AE218B3A}" type="datetime1">
              <a:rPr kumimoji="1" lang="ja-JP" altLang="en-US" smtClean="0"/>
              <a:t>2018/2/13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33923156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9BB53D-BE61-4AB0-827B-3026B79376FD}" type="datetime1">
              <a:rPr kumimoji="1" lang="ja-JP" altLang="en-US" smtClean="0"/>
              <a:t>2018/2/13</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1244335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AEA5639-8EEC-4159-BBDC-73EC94F283AD}" type="datetime1">
              <a:rPr kumimoji="1" lang="ja-JP" altLang="en-US" smtClean="0"/>
              <a:t>2018/2/13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36365522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90F89B-0E62-47E9-AE59-C4859BD99A27}" type="datetime1">
              <a:rPr kumimoji="1" lang="ja-JP" altLang="en-US" smtClean="0"/>
              <a:t>2018/2/13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38208891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3863" y="2130778"/>
            <a:ext cx="10364275" cy="146957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9070" y="3886603"/>
            <a:ext cx="8533862" cy="1751794"/>
          </a:xfrm>
        </p:spPr>
        <p:txBody>
          <a:bodyPr/>
          <a:lstStyle>
            <a:lvl1pPr marL="0" indent="0" algn="ctr">
              <a:buNone/>
              <a:defRPr/>
            </a:lvl1pPr>
            <a:lvl2pPr marL="290276" indent="0" algn="ctr">
              <a:buNone/>
              <a:defRPr/>
            </a:lvl2pPr>
            <a:lvl3pPr marL="580553" indent="0" algn="ctr">
              <a:buNone/>
              <a:defRPr/>
            </a:lvl3pPr>
            <a:lvl4pPr marL="870829" indent="0" algn="ctr">
              <a:buNone/>
              <a:defRPr/>
            </a:lvl4pPr>
            <a:lvl5pPr marL="1161105" indent="0" algn="ctr">
              <a:buNone/>
              <a:defRPr/>
            </a:lvl5pPr>
            <a:lvl6pPr marL="1451381" indent="0" algn="ctr">
              <a:buNone/>
              <a:defRPr/>
            </a:lvl6pPr>
            <a:lvl7pPr marL="1741658" indent="0" algn="ctr">
              <a:buNone/>
              <a:defRPr/>
            </a:lvl7pPr>
            <a:lvl8pPr marL="2031934" indent="0" algn="ctr">
              <a:buNone/>
              <a:defRPr/>
            </a:lvl8pPr>
            <a:lvl9pPr marL="232221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6B35A0A-0FFC-461B-8D8D-DDC80C88E027}" type="slidenum">
              <a:rPr lang="en-US" altLang="ja-JP"/>
              <a:pPr>
                <a:defRPr/>
              </a:pPr>
              <a:t>‹#›</a:t>
            </a:fld>
            <a:endParaRPr lang="en-US" altLang="ja-JP"/>
          </a:p>
        </p:txBody>
      </p:sp>
    </p:spTree>
    <p:extLst>
      <p:ext uri="{BB962C8B-B14F-4D97-AF65-F5344CB8AC3E}">
        <p14:creationId xmlns:p14="http://schemas.microsoft.com/office/powerpoint/2010/main" val="371626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05977CE-5303-4C75-B1EF-AD83BC0A3D2C}" type="datetimeFigureOut">
              <a:rPr lang="ja-JP" altLang="en-US"/>
              <a:pPr>
                <a:defRPr/>
              </a:pPr>
              <a:t>2018/2/13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2800C6-7600-418C-A269-1FF75BD7EAA6}" type="slidenum">
              <a:rPr lang="ja-JP" altLang="en-US"/>
              <a:pPr>
                <a:defRPr/>
              </a:pPr>
              <a:t>‹#›</a:t>
            </a:fld>
            <a:endParaRPr lang="ja-JP" altLang="en-US"/>
          </a:p>
        </p:txBody>
      </p:sp>
    </p:spTree>
    <p:extLst>
      <p:ext uri="{BB962C8B-B14F-4D97-AF65-F5344CB8AC3E}">
        <p14:creationId xmlns:p14="http://schemas.microsoft.com/office/powerpoint/2010/main" val="634881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FB9044-5A1B-4C2C-9F13-AC3153A4D77A}" type="slidenum">
              <a:rPr lang="en-US" altLang="ja-JP"/>
              <a:pPr>
                <a:defRPr/>
              </a:pPr>
              <a:t>‹#›</a:t>
            </a:fld>
            <a:endParaRPr lang="en-US" altLang="ja-JP"/>
          </a:p>
        </p:txBody>
      </p:sp>
    </p:spTree>
    <p:extLst>
      <p:ext uri="{BB962C8B-B14F-4D97-AF65-F5344CB8AC3E}">
        <p14:creationId xmlns:p14="http://schemas.microsoft.com/office/powerpoint/2010/main" val="11459856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588" y="4406698"/>
            <a:ext cx="10362931" cy="1362730"/>
          </a:xfrm>
        </p:spPr>
        <p:txBody>
          <a:bodyPr anchor="t"/>
          <a:lstStyle>
            <a:lvl1pPr algn="l">
              <a:defRPr sz="254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588" y="2906889"/>
            <a:ext cx="10362931" cy="1499810"/>
          </a:xfrm>
        </p:spPr>
        <p:txBody>
          <a:bodyPr anchor="b"/>
          <a:lstStyle>
            <a:lvl1pPr marL="0" indent="0">
              <a:buNone/>
              <a:defRPr sz="1270"/>
            </a:lvl1pPr>
            <a:lvl2pPr marL="290276" indent="0">
              <a:buNone/>
              <a:defRPr sz="1143"/>
            </a:lvl2pPr>
            <a:lvl3pPr marL="580553" indent="0">
              <a:buNone/>
              <a:defRPr sz="1016"/>
            </a:lvl3pPr>
            <a:lvl4pPr marL="870829" indent="0">
              <a:buNone/>
              <a:defRPr sz="889"/>
            </a:lvl4pPr>
            <a:lvl5pPr marL="1161105" indent="0">
              <a:buNone/>
              <a:defRPr sz="889"/>
            </a:lvl5pPr>
            <a:lvl6pPr marL="1451381" indent="0">
              <a:buNone/>
              <a:defRPr sz="889"/>
            </a:lvl6pPr>
            <a:lvl7pPr marL="1741658" indent="0">
              <a:buNone/>
              <a:defRPr sz="889"/>
            </a:lvl7pPr>
            <a:lvl8pPr marL="2031934" indent="0">
              <a:buNone/>
              <a:defRPr sz="889"/>
            </a:lvl8pPr>
            <a:lvl9pPr marL="2322210" indent="0">
              <a:buNone/>
              <a:defRPr sz="889"/>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CCD3EC-E87B-4196-971C-757552DC6237}" type="slidenum">
              <a:rPr lang="en-US" altLang="ja-JP"/>
              <a:pPr>
                <a:defRPr/>
              </a:pPr>
              <a:t>‹#›</a:t>
            </a:fld>
            <a:endParaRPr lang="en-US" altLang="ja-JP"/>
          </a:p>
        </p:txBody>
      </p:sp>
    </p:spTree>
    <p:extLst>
      <p:ext uri="{BB962C8B-B14F-4D97-AF65-F5344CB8AC3E}">
        <p14:creationId xmlns:p14="http://schemas.microsoft.com/office/powerpoint/2010/main" val="23276450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10138" y="1600603"/>
            <a:ext cx="5421354" cy="4525635"/>
          </a:xfrm>
        </p:spPr>
        <p:txBody>
          <a:bodyPr/>
          <a:lstStyle>
            <a:lvl1pPr>
              <a:defRPr sz="1778"/>
            </a:lvl1pPr>
            <a:lvl2pPr>
              <a:defRPr sz="1524"/>
            </a:lvl2pPr>
            <a:lvl3pPr>
              <a:defRPr sz="1270"/>
            </a:lvl3pPr>
            <a:lvl4pPr>
              <a:defRPr sz="1143"/>
            </a:lvl4pPr>
            <a:lvl5pPr>
              <a:defRPr sz="1143"/>
            </a:lvl5pPr>
            <a:lvl6pPr>
              <a:defRPr sz="1143"/>
            </a:lvl6pPr>
            <a:lvl7pPr>
              <a:defRPr sz="1143"/>
            </a:lvl7pPr>
            <a:lvl8pPr>
              <a:defRPr sz="1143"/>
            </a:lvl8pPr>
            <a:lvl9pPr>
              <a:defRPr sz="1143"/>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60509" y="1600603"/>
            <a:ext cx="5421354" cy="4525635"/>
          </a:xfrm>
        </p:spPr>
        <p:txBody>
          <a:bodyPr/>
          <a:lstStyle>
            <a:lvl1pPr>
              <a:defRPr sz="1778"/>
            </a:lvl1pPr>
            <a:lvl2pPr>
              <a:defRPr sz="1524"/>
            </a:lvl2pPr>
            <a:lvl3pPr>
              <a:defRPr sz="1270"/>
            </a:lvl3pPr>
            <a:lvl4pPr>
              <a:defRPr sz="1143"/>
            </a:lvl4pPr>
            <a:lvl5pPr>
              <a:defRPr sz="1143"/>
            </a:lvl5pPr>
            <a:lvl6pPr>
              <a:defRPr sz="1143"/>
            </a:lvl6pPr>
            <a:lvl7pPr>
              <a:defRPr sz="1143"/>
            </a:lvl7pPr>
            <a:lvl8pPr>
              <a:defRPr sz="1143"/>
            </a:lvl8pPr>
            <a:lvl9pPr>
              <a:defRPr sz="1143"/>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D8CF920-2C4F-4F7F-896D-5C8EEFA10D15}" type="slidenum">
              <a:rPr lang="en-US" altLang="ja-JP"/>
              <a:pPr>
                <a:defRPr/>
              </a:pPr>
              <a:t>‹#›</a:t>
            </a:fld>
            <a:endParaRPr lang="en-US" altLang="ja-JP"/>
          </a:p>
        </p:txBody>
      </p:sp>
    </p:spTree>
    <p:extLst>
      <p:ext uri="{BB962C8B-B14F-4D97-AF65-F5344CB8AC3E}">
        <p14:creationId xmlns:p14="http://schemas.microsoft.com/office/powerpoint/2010/main" val="15544824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10137" y="1535088"/>
            <a:ext cx="5386413" cy="640039"/>
          </a:xfrm>
        </p:spPr>
        <p:txBody>
          <a:bodyPr anchor="b"/>
          <a:lstStyle>
            <a:lvl1pPr marL="0" indent="0">
              <a:buNone/>
              <a:defRPr sz="1524" b="1"/>
            </a:lvl1pPr>
            <a:lvl2pPr marL="290276" indent="0">
              <a:buNone/>
              <a:defRPr sz="1270" b="1"/>
            </a:lvl2pPr>
            <a:lvl3pPr marL="580553" indent="0">
              <a:buNone/>
              <a:defRPr sz="1143" b="1"/>
            </a:lvl3pPr>
            <a:lvl4pPr marL="870829" indent="0">
              <a:buNone/>
              <a:defRPr sz="1016" b="1"/>
            </a:lvl4pPr>
            <a:lvl5pPr marL="1161105" indent="0">
              <a:buNone/>
              <a:defRPr sz="1016" b="1"/>
            </a:lvl5pPr>
            <a:lvl6pPr marL="1451381" indent="0">
              <a:buNone/>
              <a:defRPr sz="1016" b="1"/>
            </a:lvl6pPr>
            <a:lvl7pPr marL="1741658" indent="0">
              <a:buNone/>
              <a:defRPr sz="1016" b="1"/>
            </a:lvl7pPr>
            <a:lvl8pPr marL="2031934" indent="0">
              <a:buNone/>
              <a:defRPr sz="1016" b="1"/>
            </a:lvl8pPr>
            <a:lvl9pPr marL="2322210" indent="0">
              <a:buNone/>
              <a:defRPr sz="1016"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10137" y="2175127"/>
            <a:ext cx="5386413" cy="3951111"/>
          </a:xfrm>
        </p:spPr>
        <p:txBody>
          <a:bodyPr/>
          <a:lstStyle>
            <a:lvl1pPr>
              <a:defRPr sz="1524"/>
            </a:lvl1pPr>
            <a:lvl2pPr>
              <a:defRPr sz="1270"/>
            </a:lvl2pPr>
            <a:lvl3pPr>
              <a:defRPr sz="1143"/>
            </a:lvl3pPr>
            <a:lvl4pPr>
              <a:defRPr sz="1016"/>
            </a:lvl4pPr>
            <a:lvl5pPr>
              <a:defRPr sz="1016"/>
            </a:lvl5pPr>
            <a:lvl6pPr>
              <a:defRPr sz="1016"/>
            </a:lvl6pPr>
            <a:lvl7pPr>
              <a:defRPr sz="1016"/>
            </a:lvl7pPr>
            <a:lvl8pPr>
              <a:defRPr sz="1016"/>
            </a:lvl8pPr>
            <a:lvl9pPr>
              <a:defRPr sz="101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2762" y="1535088"/>
            <a:ext cx="5389101" cy="640039"/>
          </a:xfrm>
        </p:spPr>
        <p:txBody>
          <a:bodyPr anchor="b"/>
          <a:lstStyle>
            <a:lvl1pPr marL="0" indent="0">
              <a:buNone/>
              <a:defRPr sz="1524" b="1"/>
            </a:lvl1pPr>
            <a:lvl2pPr marL="290276" indent="0">
              <a:buNone/>
              <a:defRPr sz="1270" b="1"/>
            </a:lvl2pPr>
            <a:lvl3pPr marL="580553" indent="0">
              <a:buNone/>
              <a:defRPr sz="1143" b="1"/>
            </a:lvl3pPr>
            <a:lvl4pPr marL="870829" indent="0">
              <a:buNone/>
              <a:defRPr sz="1016" b="1"/>
            </a:lvl4pPr>
            <a:lvl5pPr marL="1161105" indent="0">
              <a:buNone/>
              <a:defRPr sz="1016" b="1"/>
            </a:lvl5pPr>
            <a:lvl6pPr marL="1451381" indent="0">
              <a:buNone/>
              <a:defRPr sz="1016" b="1"/>
            </a:lvl6pPr>
            <a:lvl7pPr marL="1741658" indent="0">
              <a:buNone/>
              <a:defRPr sz="1016" b="1"/>
            </a:lvl7pPr>
            <a:lvl8pPr marL="2031934" indent="0">
              <a:buNone/>
              <a:defRPr sz="1016" b="1"/>
            </a:lvl8pPr>
            <a:lvl9pPr marL="2322210" indent="0">
              <a:buNone/>
              <a:defRPr sz="1016"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2762" y="2175127"/>
            <a:ext cx="5389101" cy="3951111"/>
          </a:xfrm>
        </p:spPr>
        <p:txBody>
          <a:bodyPr/>
          <a:lstStyle>
            <a:lvl1pPr>
              <a:defRPr sz="1524"/>
            </a:lvl1pPr>
            <a:lvl2pPr>
              <a:defRPr sz="1270"/>
            </a:lvl2pPr>
            <a:lvl3pPr>
              <a:defRPr sz="1143"/>
            </a:lvl3pPr>
            <a:lvl4pPr>
              <a:defRPr sz="1016"/>
            </a:lvl4pPr>
            <a:lvl5pPr>
              <a:defRPr sz="1016"/>
            </a:lvl5pPr>
            <a:lvl6pPr>
              <a:defRPr sz="1016"/>
            </a:lvl6pPr>
            <a:lvl7pPr>
              <a:defRPr sz="1016"/>
            </a:lvl7pPr>
            <a:lvl8pPr>
              <a:defRPr sz="1016"/>
            </a:lvl8pPr>
            <a:lvl9pPr>
              <a:defRPr sz="101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81242C8-A6E5-4597-8FE0-509D62C9D694}" type="slidenum">
              <a:rPr lang="en-US" altLang="ja-JP"/>
              <a:pPr>
                <a:defRPr/>
              </a:pPr>
              <a:t>‹#›</a:t>
            </a:fld>
            <a:endParaRPr lang="en-US" altLang="ja-JP"/>
          </a:p>
        </p:txBody>
      </p:sp>
    </p:spTree>
    <p:extLst>
      <p:ext uri="{BB962C8B-B14F-4D97-AF65-F5344CB8AC3E}">
        <p14:creationId xmlns:p14="http://schemas.microsoft.com/office/powerpoint/2010/main" val="13069851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7FD24C4-0A2A-4225-8EDF-2396E38704FC}" type="slidenum">
              <a:rPr lang="en-US" altLang="ja-JP"/>
              <a:pPr>
                <a:defRPr/>
              </a:pPr>
              <a:t>‹#›</a:t>
            </a:fld>
            <a:endParaRPr lang="en-US" altLang="ja-JP"/>
          </a:p>
        </p:txBody>
      </p:sp>
    </p:spTree>
    <p:extLst>
      <p:ext uri="{BB962C8B-B14F-4D97-AF65-F5344CB8AC3E}">
        <p14:creationId xmlns:p14="http://schemas.microsoft.com/office/powerpoint/2010/main" val="1439237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D8D1B3F-61F5-45C4-BFF6-629EA8F647AD}" type="slidenum">
              <a:rPr lang="en-US" altLang="ja-JP"/>
              <a:pPr>
                <a:defRPr/>
              </a:pPr>
              <a:t>‹#›</a:t>
            </a:fld>
            <a:endParaRPr lang="en-US" altLang="ja-JP"/>
          </a:p>
        </p:txBody>
      </p:sp>
    </p:spTree>
    <p:extLst>
      <p:ext uri="{BB962C8B-B14F-4D97-AF65-F5344CB8AC3E}">
        <p14:creationId xmlns:p14="http://schemas.microsoft.com/office/powerpoint/2010/main" val="12440985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0138" y="273152"/>
            <a:ext cx="4010243" cy="1162150"/>
          </a:xfrm>
        </p:spPr>
        <p:txBody>
          <a:bodyPr anchor="b"/>
          <a:lstStyle>
            <a:lvl1pPr algn="l">
              <a:defRPr sz="127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868" y="273151"/>
            <a:ext cx="6814994" cy="5853087"/>
          </a:xfrm>
        </p:spPr>
        <p:txBody>
          <a:bodyPr/>
          <a:lstStyle>
            <a:lvl1pPr>
              <a:defRPr sz="2032"/>
            </a:lvl1pPr>
            <a:lvl2pPr>
              <a:defRPr sz="1778"/>
            </a:lvl2pPr>
            <a:lvl3pPr>
              <a:defRPr sz="1524"/>
            </a:lvl3pPr>
            <a:lvl4pPr>
              <a:defRPr sz="1270"/>
            </a:lvl4pPr>
            <a:lvl5pPr>
              <a:defRPr sz="1270"/>
            </a:lvl5pPr>
            <a:lvl6pPr>
              <a:defRPr sz="1270"/>
            </a:lvl6pPr>
            <a:lvl7pPr>
              <a:defRPr sz="1270"/>
            </a:lvl7pPr>
            <a:lvl8pPr>
              <a:defRPr sz="1270"/>
            </a:lvl8pPr>
            <a:lvl9pPr>
              <a:defRPr sz="12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10138" y="1435302"/>
            <a:ext cx="4010243" cy="4690937"/>
          </a:xfrm>
        </p:spPr>
        <p:txBody>
          <a:bodyPr/>
          <a:lstStyle>
            <a:lvl1pPr marL="0" indent="0">
              <a:buNone/>
              <a:defRPr sz="889"/>
            </a:lvl1pPr>
            <a:lvl2pPr marL="290276" indent="0">
              <a:buNone/>
              <a:defRPr sz="762"/>
            </a:lvl2pPr>
            <a:lvl3pPr marL="580553" indent="0">
              <a:buNone/>
              <a:defRPr sz="635"/>
            </a:lvl3pPr>
            <a:lvl4pPr marL="870829" indent="0">
              <a:buNone/>
              <a:defRPr sz="571"/>
            </a:lvl4pPr>
            <a:lvl5pPr marL="1161105" indent="0">
              <a:buNone/>
              <a:defRPr sz="571"/>
            </a:lvl5pPr>
            <a:lvl6pPr marL="1451381" indent="0">
              <a:buNone/>
              <a:defRPr sz="571"/>
            </a:lvl6pPr>
            <a:lvl7pPr marL="1741658" indent="0">
              <a:buNone/>
              <a:defRPr sz="571"/>
            </a:lvl7pPr>
            <a:lvl8pPr marL="2031934" indent="0">
              <a:buNone/>
              <a:defRPr sz="571"/>
            </a:lvl8pPr>
            <a:lvl9pPr marL="2322210" indent="0">
              <a:buNone/>
              <a:defRPr sz="57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77DDF8-B437-48C3-9DF0-27536515D45B}" type="slidenum">
              <a:rPr lang="en-US" altLang="ja-JP"/>
              <a:pPr>
                <a:defRPr/>
              </a:pPr>
              <a:t>‹#›</a:t>
            </a:fld>
            <a:endParaRPr lang="en-US" altLang="ja-JP"/>
          </a:p>
        </p:txBody>
      </p:sp>
    </p:spTree>
    <p:extLst>
      <p:ext uri="{BB962C8B-B14F-4D97-AF65-F5344CB8AC3E}">
        <p14:creationId xmlns:p14="http://schemas.microsoft.com/office/powerpoint/2010/main" val="41104159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482" y="4800802"/>
            <a:ext cx="7314932" cy="566460"/>
          </a:xfrm>
        </p:spPr>
        <p:txBody>
          <a:bodyPr anchor="b"/>
          <a:lstStyle>
            <a:lvl1pPr algn="l">
              <a:defRPr sz="127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482" y="612826"/>
            <a:ext cx="7314932" cy="4114397"/>
          </a:xfrm>
        </p:spPr>
        <p:txBody>
          <a:bodyPr/>
          <a:lstStyle>
            <a:lvl1pPr marL="0" indent="0">
              <a:buNone/>
              <a:defRPr sz="2032"/>
            </a:lvl1pPr>
            <a:lvl2pPr marL="290276" indent="0">
              <a:buNone/>
              <a:defRPr sz="1778"/>
            </a:lvl2pPr>
            <a:lvl3pPr marL="580553" indent="0">
              <a:buNone/>
              <a:defRPr sz="1524"/>
            </a:lvl3pPr>
            <a:lvl4pPr marL="870829" indent="0">
              <a:buNone/>
              <a:defRPr sz="1270"/>
            </a:lvl4pPr>
            <a:lvl5pPr marL="1161105" indent="0">
              <a:buNone/>
              <a:defRPr sz="1270"/>
            </a:lvl5pPr>
            <a:lvl6pPr marL="1451381" indent="0">
              <a:buNone/>
              <a:defRPr sz="1270"/>
            </a:lvl6pPr>
            <a:lvl7pPr marL="1741658" indent="0">
              <a:buNone/>
              <a:defRPr sz="1270"/>
            </a:lvl7pPr>
            <a:lvl8pPr marL="2031934" indent="0">
              <a:buNone/>
              <a:defRPr sz="1270"/>
            </a:lvl8pPr>
            <a:lvl9pPr marL="2322210" indent="0">
              <a:buNone/>
              <a:defRPr sz="1270"/>
            </a:lvl9pPr>
          </a:lstStyle>
          <a:p>
            <a:pPr lvl="0"/>
            <a:endParaRPr lang="ja-JP" altLang="en-US" noProof="0" smtClean="0"/>
          </a:p>
        </p:txBody>
      </p:sp>
      <p:sp>
        <p:nvSpPr>
          <p:cNvPr id="4" name="テキスト プレースホルダ 3"/>
          <p:cNvSpPr>
            <a:spLocks noGrp="1"/>
          </p:cNvSpPr>
          <p:nvPr>
            <p:ph type="body" sz="half" idx="2"/>
          </p:nvPr>
        </p:nvSpPr>
        <p:spPr>
          <a:xfrm>
            <a:off x="2389482" y="5367262"/>
            <a:ext cx="7314932" cy="805341"/>
          </a:xfrm>
        </p:spPr>
        <p:txBody>
          <a:bodyPr/>
          <a:lstStyle>
            <a:lvl1pPr marL="0" indent="0">
              <a:buNone/>
              <a:defRPr sz="889"/>
            </a:lvl1pPr>
            <a:lvl2pPr marL="290276" indent="0">
              <a:buNone/>
              <a:defRPr sz="762"/>
            </a:lvl2pPr>
            <a:lvl3pPr marL="580553" indent="0">
              <a:buNone/>
              <a:defRPr sz="635"/>
            </a:lvl3pPr>
            <a:lvl4pPr marL="870829" indent="0">
              <a:buNone/>
              <a:defRPr sz="571"/>
            </a:lvl4pPr>
            <a:lvl5pPr marL="1161105" indent="0">
              <a:buNone/>
              <a:defRPr sz="571"/>
            </a:lvl5pPr>
            <a:lvl6pPr marL="1451381" indent="0">
              <a:buNone/>
              <a:defRPr sz="571"/>
            </a:lvl6pPr>
            <a:lvl7pPr marL="1741658" indent="0">
              <a:buNone/>
              <a:defRPr sz="571"/>
            </a:lvl7pPr>
            <a:lvl8pPr marL="2031934" indent="0">
              <a:buNone/>
              <a:defRPr sz="571"/>
            </a:lvl8pPr>
            <a:lvl9pPr marL="2322210" indent="0">
              <a:buNone/>
              <a:defRPr sz="57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5527637-00F2-4D93-BBF2-F42AD2346420}" type="slidenum">
              <a:rPr lang="en-US" altLang="ja-JP"/>
              <a:pPr>
                <a:defRPr/>
              </a:pPr>
              <a:t>‹#›</a:t>
            </a:fld>
            <a:endParaRPr lang="en-US" altLang="ja-JP"/>
          </a:p>
        </p:txBody>
      </p:sp>
    </p:spTree>
    <p:extLst>
      <p:ext uri="{BB962C8B-B14F-4D97-AF65-F5344CB8AC3E}">
        <p14:creationId xmlns:p14="http://schemas.microsoft.com/office/powerpoint/2010/main" val="42029469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9479FE-083A-4F8C-80B7-2607175FC21F}" type="slidenum">
              <a:rPr lang="en-US" altLang="ja-JP"/>
              <a:pPr>
                <a:defRPr/>
              </a:pPr>
              <a:t>‹#›</a:t>
            </a:fld>
            <a:endParaRPr lang="en-US" altLang="ja-JP"/>
          </a:p>
        </p:txBody>
      </p:sp>
    </p:spTree>
    <p:extLst>
      <p:ext uri="{BB962C8B-B14F-4D97-AF65-F5344CB8AC3E}">
        <p14:creationId xmlns:p14="http://schemas.microsoft.com/office/powerpoint/2010/main" val="23976574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8932" y="274159"/>
            <a:ext cx="2742931" cy="5852079"/>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10138" y="274159"/>
            <a:ext cx="8099778" cy="5852079"/>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C771EA3-5707-460D-ADB0-8044F220833B}" type="slidenum">
              <a:rPr lang="en-US" altLang="ja-JP"/>
              <a:pPr>
                <a:defRPr/>
              </a:pPr>
              <a:t>‹#›</a:t>
            </a:fld>
            <a:endParaRPr lang="en-US" altLang="ja-JP"/>
          </a:p>
        </p:txBody>
      </p:sp>
    </p:spTree>
    <p:extLst>
      <p:ext uri="{BB962C8B-B14F-4D97-AF65-F5344CB8AC3E}">
        <p14:creationId xmlns:p14="http://schemas.microsoft.com/office/powerpoint/2010/main" val="687076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4DED0D1-22A4-426E-B976-8E55872C7424}" type="datetimeFigureOut">
              <a:rPr lang="ja-JP" altLang="en-US"/>
              <a:pPr>
                <a:defRPr/>
              </a:pPr>
              <a:t>2018/2/13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3DB774C-B767-41BF-A69D-2FE9193F7509}" type="slidenum">
              <a:rPr lang="ja-JP" altLang="en-US"/>
              <a:pPr>
                <a:defRPr/>
              </a:pPr>
              <a:t>‹#›</a:t>
            </a:fld>
            <a:endParaRPr lang="ja-JP" altLang="en-US"/>
          </a:p>
        </p:txBody>
      </p:sp>
    </p:spTree>
    <p:extLst>
      <p:ext uri="{BB962C8B-B14F-4D97-AF65-F5344CB8AC3E}">
        <p14:creationId xmlns:p14="http://schemas.microsoft.com/office/powerpoint/2010/main" val="117775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3863" y="2130778"/>
            <a:ext cx="10364275" cy="146957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9070" y="3886603"/>
            <a:ext cx="8533862" cy="1751794"/>
          </a:xfrm>
        </p:spPr>
        <p:txBody>
          <a:bodyPr/>
          <a:lstStyle>
            <a:lvl1pPr marL="0" indent="0" algn="ctr">
              <a:buNone/>
              <a:defRPr/>
            </a:lvl1pPr>
            <a:lvl2pPr marL="290276" indent="0" algn="ctr">
              <a:buNone/>
              <a:defRPr/>
            </a:lvl2pPr>
            <a:lvl3pPr marL="580553" indent="0" algn="ctr">
              <a:buNone/>
              <a:defRPr/>
            </a:lvl3pPr>
            <a:lvl4pPr marL="870829" indent="0" algn="ctr">
              <a:buNone/>
              <a:defRPr/>
            </a:lvl4pPr>
            <a:lvl5pPr marL="1161105" indent="0" algn="ctr">
              <a:buNone/>
              <a:defRPr/>
            </a:lvl5pPr>
            <a:lvl6pPr marL="1451381" indent="0" algn="ctr">
              <a:buNone/>
              <a:defRPr/>
            </a:lvl6pPr>
            <a:lvl7pPr marL="1741658" indent="0" algn="ctr">
              <a:buNone/>
              <a:defRPr/>
            </a:lvl7pPr>
            <a:lvl8pPr marL="2031934" indent="0" algn="ctr">
              <a:buNone/>
              <a:defRPr/>
            </a:lvl8pPr>
            <a:lvl9pPr marL="232221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6B35A0A-0FFC-461B-8D8D-DDC80C88E027}" type="slidenum">
              <a:rPr lang="en-US" altLang="ja-JP"/>
              <a:pPr>
                <a:defRPr/>
              </a:pPr>
              <a:t>‹#›</a:t>
            </a:fld>
            <a:endParaRPr lang="en-US" altLang="ja-JP"/>
          </a:p>
        </p:txBody>
      </p:sp>
    </p:spTree>
    <p:extLst>
      <p:ext uri="{BB962C8B-B14F-4D97-AF65-F5344CB8AC3E}">
        <p14:creationId xmlns:p14="http://schemas.microsoft.com/office/powerpoint/2010/main" val="26716039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FB9044-5A1B-4C2C-9F13-AC3153A4D77A}" type="slidenum">
              <a:rPr lang="en-US" altLang="ja-JP"/>
              <a:pPr>
                <a:defRPr/>
              </a:pPr>
              <a:t>‹#›</a:t>
            </a:fld>
            <a:endParaRPr lang="en-US" altLang="ja-JP"/>
          </a:p>
        </p:txBody>
      </p:sp>
    </p:spTree>
    <p:extLst>
      <p:ext uri="{BB962C8B-B14F-4D97-AF65-F5344CB8AC3E}">
        <p14:creationId xmlns:p14="http://schemas.microsoft.com/office/powerpoint/2010/main" val="38895539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588" y="4406698"/>
            <a:ext cx="10362931" cy="1362730"/>
          </a:xfrm>
        </p:spPr>
        <p:txBody>
          <a:bodyPr anchor="t"/>
          <a:lstStyle>
            <a:lvl1pPr algn="l">
              <a:defRPr sz="254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588" y="2906889"/>
            <a:ext cx="10362931" cy="1499810"/>
          </a:xfrm>
        </p:spPr>
        <p:txBody>
          <a:bodyPr anchor="b"/>
          <a:lstStyle>
            <a:lvl1pPr marL="0" indent="0">
              <a:buNone/>
              <a:defRPr sz="1270"/>
            </a:lvl1pPr>
            <a:lvl2pPr marL="290276" indent="0">
              <a:buNone/>
              <a:defRPr sz="1143"/>
            </a:lvl2pPr>
            <a:lvl3pPr marL="580553" indent="0">
              <a:buNone/>
              <a:defRPr sz="1016"/>
            </a:lvl3pPr>
            <a:lvl4pPr marL="870829" indent="0">
              <a:buNone/>
              <a:defRPr sz="889"/>
            </a:lvl4pPr>
            <a:lvl5pPr marL="1161105" indent="0">
              <a:buNone/>
              <a:defRPr sz="889"/>
            </a:lvl5pPr>
            <a:lvl6pPr marL="1451381" indent="0">
              <a:buNone/>
              <a:defRPr sz="889"/>
            </a:lvl6pPr>
            <a:lvl7pPr marL="1741658" indent="0">
              <a:buNone/>
              <a:defRPr sz="889"/>
            </a:lvl7pPr>
            <a:lvl8pPr marL="2031934" indent="0">
              <a:buNone/>
              <a:defRPr sz="889"/>
            </a:lvl8pPr>
            <a:lvl9pPr marL="2322210" indent="0">
              <a:buNone/>
              <a:defRPr sz="889"/>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6CCD3EC-E87B-4196-971C-757552DC6237}" type="slidenum">
              <a:rPr lang="en-US" altLang="ja-JP"/>
              <a:pPr>
                <a:defRPr/>
              </a:pPr>
              <a:t>‹#›</a:t>
            </a:fld>
            <a:endParaRPr lang="en-US" altLang="ja-JP"/>
          </a:p>
        </p:txBody>
      </p:sp>
    </p:spTree>
    <p:extLst>
      <p:ext uri="{BB962C8B-B14F-4D97-AF65-F5344CB8AC3E}">
        <p14:creationId xmlns:p14="http://schemas.microsoft.com/office/powerpoint/2010/main" val="37809753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10138" y="1600603"/>
            <a:ext cx="5421354" cy="4525635"/>
          </a:xfrm>
        </p:spPr>
        <p:txBody>
          <a:bodyPr/>
          <a:lstStyle>
            <a:lvl1pPr>
              <a:defRPr sz="1778"/>
            </a:lvl1pPr>
            <a:lvl2pPr>
              <a:defRPr sz="1524"/>
            </a:lvl2pPr>
            <a:lvl3pPr>
              <a:defRPr sz="1270"/>
            </a:lvl3pPr>
            <a:lvl4pPr>
              <a:defRPr sz="1143"/>
            </a:lvl4pPr>
            <a:lvl5pPr>
              <a:defRPr sz="1143"/>
            </a:lvl5pPr>
            <a:lvl6pPr>
              <a:defRPr sz="1143"/>
            </a:lvl6pPr>
            <a:lvl7pPr>
              <a:defRPr sz="1143"/>
            </a:lvl7pPr>
            <a:lvl8pPr>
              <a:defRPr sz="1143"/>
            </a:lvl8pPr>
            <a:lvl9pPr>
              <a:defRPr sz="1143"/>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60509" y="1600603"/>
            <a:ext cx="5421354" cy="4525635"/>
          </a:xfrm>
        </p:spPr>
        <p:txBody>
          <a:bodyPr/>
          <a:lstStyle>
            <a:lvl1pPr>
              <a:defRPr sz="1778"/>
            </a:lvl1pPr>
            <a:lvl2pPr>
              <a:defRPr sz="1524"/>
            </a:lvl2pPr>
            <a:lvl3pPr>
              <a:defRPr sz="1270"/>
            </a:lvl3pPr>
            <a:lvl4pPr>
              <a:defRPr sz="1143"/>
            </a:lvl4pPr>
            <a:lvl5pPr>
              <a:defRPr sz="1143"/>
            </a:lvl5pPr>
            <a:lvl6pPr>
              <a:defRPr sz="1143"/>
            </a:lvl6pPr>
            <a:lvl7pPr>
              <a:defRPr sz="1143"/>
            </a:lvl7pPr>
            <a:lvl8pPr>
              <a:defRPr sz="1143"/>
            </a:lvl8pPr>
            <a:lvl9pPr>
              <a:defRPr sz="1143"/>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D8CF920-2C4F-4F7F-896D-5C8EEFA10D15}" type="slidenum">
              <a:rPr lang="en-US" altLang="ja-JP"/>
              <a:pPr>
                <a:defRPr/>
              </a:pPr>
              <a:t>‹#›</a:t>
            </a:fld>
            <a:endParaRPr lang="en-US" altLang="ja-JP"/>
          </a:p>
        </p:txBody>
      </p:sp>
    </p:spTree>
    <p:extLst>
      <p:ext uri="{BB962C8B-B14F-4D97-AF65-F5344CB8AC3E}">
        <p14:creationId xmlns:p14="http://schemas.microsoft.com/office/powerpoint/2010/main" val="21246191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10137" y="1535088"/>
            <a:ext cx="5386413" cy="640039"/>
          </a:xfrm>
        </p:spPr>
        <p:txBody>
          <a:bodyPr anchor="b"/>
          <a:lstStyle>
            <a:lvl1pPr marL="0" indent="0">
              <a:buNone/>
              <a:defRPr sz="1524" b="1"/>
            </a:lvl1pPr>
            <a:lvl2pPr marL="290276" indent="0">
              <a:buNone/>
              <a:defRPr sz="1270" b="1"/>
            </a:lvl2pPr>
            <a:lvl3pPr marL="580553" indent="0">
              <a:buNone/>
              <a:defRPr sz="1143" b="1"/>
            </a:lvl3pPr>
            <a:lvl4pPr marL="870829" indent="0">
              <a:buNone/>
              <a:defRPr sz="1016" b="1"/>
            </a:lvl4pPr>
            <a:lvl5pPr marL="1161105" indent="0">
              <a:buNone/>
              <a:defRPr sz="1016" b="1"/>
            </a:lvl5pPr>
            <a:lvl6pPr marL="1451381" indent="0">
              <a:buNone/>
              <a:defRPr sz="1016" b="1"/>
            </a:lvl6pPr>
            <a:lvl7pPr marL="1741658" indent="0">
              <a:buNone/>
              <a:defRPr sz="1016" b="1"/>
            </a:lvl7pPr>
            <a:lvl8pPr marL="2031934" indent="0">
              <a:buNone/>
              <a:defRPr sz="1016" b="1"/>
            </a:lvl8pPr>
            <a:lvl9pPr marL="2322210" indent="0">
              <a:buNone/>
              <a:defRPr sz="1016"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10137" y="2175127"/>
            <a:ext cx="5386413" cy="3951111"/>
          </a:xfrm>
        </p:spPr>
        <p:txBody>
          <a:bodyPr/>
          <a:lstStyle>
            <a:lvl1pPr>
              <a:defRPr sz="1524"/>
            </a:lvl1pPr>
            <a:lvl2pPr>
              <a:defRPr sz="1270"/>
            </a:lvl2pPr>
            <a:lvl3pPr>
              <a:defRPr sz="1143"/>
            </a:lvl3pPr>
            <a:lvl4pPr>
              <a:defRPr sz="1016"/>
            </a:lvl4pPr>
            <a:lvl5pPr>
              <a:defRPr sz="1016"/>
            </a:lvl5pPr>
            <a:lvl6pPr>
              <a:defRPr sz="1016"/>
            </a:lvl6pPr>
            <a:lvl7pPr>
              <a:defRPr sz="1016"/>
            </a:lvl7pPr>
            <a:lvl8pPr>
              <a:defRPr sz="1016"/>
            </a:lvl8pPr>
            <a:lvl9pPr>
              <a:defRPr sz="101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2762" y="1535088"/>
            <a:ext cx="5389101" cy="640039"/>
          </a:xfrm>
        </p:spPr>
        <p:txBody>
          <a:bodyPr anchor="b"/>
          <a:lstStyle>
            <a:lvl1pPr marL="0" indent="0">
              <a:buNone/>
              <a:defRPr sz="1524" b="1"/>
            </a:lvl1pPr>
            <a:lvl2pPr marL="290276" indent="0">
              <a:buNone/>
              <a:defRPr sz="1270" b="1"/>
            </a:lvl2pPr>
            <a:lvl3pPr marL="580553" indent="0">
              <a:buNone/>
              <a:defRPr sz="1143" b="1"/>
            </a:lvl3pPr>
            <a:lvl4pPr marL="870829" indent="0">
              <a:buNone/>
              <a:defRPr sz="1016" b="1"/>
            </a:lvl4pPr>
            <a:lvl5pPr marL="1161105" indent="0">
              <a:buNone/>
              <a:defRPr sz="1016" b="1"/>
            </a:lvl5pPr>
            <a:lvl6pPr marL="1451381" indent="0">
              <a:buNone/>
              <a:defRPr sz="1016" b="1"/>
            </a:lvl6pPr>
            <a:lvl7pPr marL="1741658" indent="0">
              <a:buNone/>
              <a:defRPr sz="1016" b="1"/>
            </a:lvl7pPr>
            <a:lvl8pPr marL="2031934" indent="0">
              <a:buNone/>
              <a:defRPr sz="1016" b="1"/>
            </a:lvl8pPr>
            <a:lvl9pPr marL="2322210" indent="0">
              <a:buNone/>
              <a:defRPr sz="1016"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2762" y="2175127"/>
            <a:ext cx="5389101" cy="3951111"/>
          </a:xfrm>
        </p:spPr>
        <p:txBody>
          <a:bodyPr/>
          <a:lstStyle>
            <a:lvl1pPr>
              <a:defRPr sz="1524"/>
            </a:lvl1pPr>
            <a:lvl2pPr>
              <a:defRPr sz="1270"/>
            </a:lvl2pPr>
            <a:lvl3pPr>
              <a:defRPr sz="1143"/>
            </a:lvl3pPr>
            <a:lvl4pPr>
              <a:defRPr sz="1016"/>
            </a:lvl4pPr>
            <a:lvl5pPr>
              <a:defRPr sz="1016"/>
            </a:lvl5pPr>
            <a:lvl6pPr>
              <a:defRPr sz="1016"/>
            </a:lvl6pPr>
            <a:lvl7pPr>
              <a:defRPr sz="1016"/>
            </a:lvl7pPr>
            <a:lvl8pPr>
              <a:defRPr sz="1016"/>
            </a:lvl8pPr>
            <a:lvl9pPr>
              <a:defRPr sz="101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81242C8-A6E5-4597-8FE0-509D62C9D694}" type="slidenum">
              <a:rPr lang="en-US" altLang="ja-JP"/>
              <a:pPr>
                <a:defRPr/>
              </a:pPr>
              <a:t>‹#›</a:t>
            </a:fld>
            <a:endParaRPr lang="en-US" altLang="ja-JP"/>
          </a:p>
        </p:txBody>
      </p:sp>
    </p:spTree>
    <p:extLst>
      <p:ext uri="{BB962C8B-B14F-4D97-AF65-F5344CB8AC3E}">
        <p14:creationId xmlns:p14="http://schemas.microsoft.com/office/powerpoint/2010/main" val="8405988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7FD24C4-0A2A-4225-8EDF-2396E38704FC}" type="slidenum">
              <a:rPr lang="en-US" altLang="ja-JP"/>
              <a:pPr>
                <a:defRPr/>
              </a:pPr>
              <a:t>‹#›</a:t>
            </a:fld>
            <a:endParaRPr lang="en-US" altLang="ja-JP"/>
          </a:p>
        </p:txBody>
      </p:sp>
    </p:spTree>
    <p:extLst>
      <p:ext uri="{BB962C8B-B14F-4D97-AF65-F5344CB8AC3E}">
        <p14:creationId xmlns:p14="http://schemas.microsoft.com/office/powerpoint/2010/main" val="18294613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D8D1B3F-61F5-45C4-BFF6-629EA8F647AD}" type="slidenum">
              <a:rPr lang="en-US" altLang="ja-JP"/>
              <a:pPr>
                <a:defRPr/>
              </a:pPr>
              <a:t>‹#›</a:t>
            </a:fld>
            <a:endParaRPr lang="en-US" altLang="ja-JP"/>
          </a:p>
        </p:txBody>
      </p:sp>
    </p:spTree>
    <p:extLst>
      <p:ext uri="{BB962C8B-B14F-4D97-AF65-F5344CB8AC3E}">
        <p14:creationId xmlns:p14="http://schemas.microsoft.com/office/powerpoint/2010/main" val="21668097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0138" y="273152"/>
            <a:ext cx="4010243" cy="1162150"/>
          </a:xfrm>
        </p:spPr>
        <p:txBody>
          <a:bodyPr anchor="b"/>
          <a:lstStyle>
            <a:lvl1pPr algn="l">
              <a:defRPr sz="127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868" y="273151"/>
            <a:ext cx="6814994" cy="5853087"/>
          </a:xfrm>
        </p:spPr>
        <p:txBody>
          <a:bodyPr/>
          <a:lstStyle>
            <a:lvl1pPr>
              <a:defRPr sz="2032"/>
            </a:lvl1pPr>
            <a:lvl2pPr>
              <a:defRPr sz="1778"/>
            </a:lvl2pPr>
            <a:lvl3pPr>
              <a:defRPr sz="1524"/>
            </a:lvl3pPr>
            <a:lvl4pPr>
              <a:defRPr sz="1270"/>
            </a:lvl4pPr>
            <a:lvl5pPr>
              <a:defRPr sz="1270"/>
            </a:lvl5pPr>
            <a:lvl6pPr>
              <a:defRPr sz="1270"/>
            </a:lvl6pPr>
            <a:lvl7pPr>
              <a:defRPr sz="1270"/>
            </a:lvl7pPr>
            <a:lvl8pPr>
              <a:defRPr sz="1270"/>
            </a:lvl8pPr>
            <a:lvl9pPr>
              <a:defRPr sz="127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10138" y="1435302"/>
            <a:ext cx="4010243" cy="4690937"/>
          </a:xfrm>
        </p:spPr>
        <p:txBody>
          <a:bodyPr/>
          <a:lstStyle>
            <a:lvl1pPr marL="0" indent="0">
              <a:buNone/>
              <a:defRPr sz="889"/>
            </a:lvl1pPr>
            <a:lvl2pPr marL="290276" indent="0">
              <a:buNone/>
              <a:defRPr sz="762"/>
            </a:lvl2pPr>
            <a:lvl3pPr marL="580553" indent="0">
              <a:buNone/>
              <a:defRPr sz="635"/>
            </a:lvl3pPr>
            <a:lvl4pPr marL="870829" indent="0">
              <a:buNone/>
              <a:defRPr sz="571"/>
            </a:lvl4pPr>
            <a:lvl5pPr marL="1161105" indent="0">
              <a:buNone/>
              <a:defRPr sz="571"/>
            </a:lvl5pPr>
            <a:lvl6pPr marL="1451381" indent="0">
              <a:buNone/>
              <a:defRPr sz="571"/>
            </a:lvl6pPr>
            <a:lvl7pPr marL="1741658" indent="0">
              <a:buNone/>
              <a:defRPr sz="571"/>
            </a:lvl7pPr>
            <a:lvl8pPr marL="2031934" indent="0">
              <a:buNone/>
              <a:defRPr sz="571"/>
            </a:lvl8pPr>
            <a:lvl9pPr marL="2322210" indent="0">
              <a:buNone/>
              <a:defRPr sz="57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77DDF8-B437-48C3-9DF0-27536515D45B}" type="slidenum">
              <a:rPr lang="en-US" altLang="ja-JP"/>
              <a:pPr>
                <a:defRPr/>
              </a:pPr>
              <a:t>‹#›</a:t>
            </a:fld>
            <a:endParaRPr lang="en-US" altLang="ja-JP"/>
          </a:p>
        </p:txBody>
      </p:sp>
    </p:spTree>
    <p:extLst>
      <p:ext uri="{BB962C8B-B14F-4D97-AF65-F5344CB8AC3E}">
        <p14:creationId xmlns:p14="http://schemas.microsoft.com/office/powerpoint/2010/main" val="23627904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482" y="4800802"/>
            <a:ext cx="7314932" cy="566460"/>
          </a:xfrm>
        </p:spPr>
        <p:txBody>
          <a:bodyPr anchor="b"/>
          <a:lstStyle>
            <a:lvl1pPr algn="l">
              <a:defRPr sz="127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482" y="612826"/>
            <a:ext cx="7314932" cy="4114397"/>
          </a:xfrm>
        </p:spPr>
        <p:txBody>
          <a:bodyPr/>
          <a:lstStyle>
            <a:lvl1pPr marL="0" indent="0">
              <a:buNone/>
              <a:defRPr sz="2032"/>
            </a:lvl1pPr>
            <a:lvl2pPr marL="290276" indent="0">
              <a:buNone/>
              <a:defRPr sz="1778"/>
            </a:lvl2pPr>
            <a:lvl3pPr marL="580553" indent="0">
              <a:buNone/>
              <a:defRPr sz="1524"/>
            </a:lvl3pPr>
            <a:lvl4pPr marL="870829" indent="0">
              <a:buNone/>
              <a:defRPr sz="1270"/>
            </a:lvl4pPr>
            <a:lvl5pPr marL="1161105" indent="0">
              <a:buNone/>
              <a:defRPr sz="1270"/>
            </a:lvl5pPr>
            <a:lvl6pPr marL="1451381" indent="0">
              <a:buNone/>
              <a:defRPr sz="1270"/>
            </a:lvl6pPr>
            <a:lvl7pPr marL="1741658" indent="0">
              <a:buNone/>
              <a:defRPr sz="1270"/>
            </a:lvl7pPr>
            <a:lvl8pPr marL="2031934" indent="0">
              <a:buNone/>
              <a:defRPr sz="1270"/>
            </a:lvl8pPr>
            <a:lvl9pPr marL="2322210" indent="0">
              <a:buNone/>
              <a:defRPr sz="1270"/>
            </a:lvl9pPr>
          </a:lstStyle>
          <a:p>
            <a:pPr lvl="0"/>
            <a:endParaRPr lang="ja-JP" altLang="en-US" noProof="0" smtClean="0"/>
          </a:p>
        </p:txBody>
      </p:sp>
      <p:sp>
        <p:nvSpPr>
          <p:cNvPr id="4" name="テキスト プレースホルダ 3"/>
          <p:cNvSpPr>
            <a:spLocks noGrp="1"/>
          </p:cNvSpPr>
          <p:nvPr>
            <p:ph type="body" sz="half" idx="2"/>
          </p:nvPr>
        </p:nvSpPr>
        <p:spPr>
          <a:xfrm>
            <a:off x="2389482" y="5367262"/>
            <a:ext cx="7314932" cy="805341"/>
          </a:xfrm>
        </p:spPr>
        <p:txBody>
          <a:bodyPr/>
          <a:lstStyle>
            <a:lvl1pPr marL="0" indent="0">
              <a:buNone/>
              <a:defRPr sz="889"/>
            </a:lvl1pPr>
            <a:lvl2pPr marL="290276" indent="0">
              <a:buNone/>
              <a:defRPr sz="762"/>
            </a:lvl2pPr>
            <a:lvl3pPr marL="580553" indent="0">
              <a:buNone/>
              <a:defRPr sz="635"/>
            </a:lvl3pPr>
            <a:lvl4pPr marL="870829" indent="0">
              <a:buNone/>
              <a:defRPr sz="571"/>
            </a:lvl4pPr>
            <a:lvl5pPr marL="1161105" indent="0">
              <a:buNone/>
              <a:defRPr sz="571"/>
            </a:lvl5pPr>
            <a:lvl6pPr marL="1451381" indent="0">
              <a:buNone/>
              <a:defRPr sz="571"/>
            </a:lvl6pPr>
            <a:lvl7pPr marL="1741658" indent="0">
              <a:buNone/>
              <a:defRPr sz="571"/>
            </a:lvl7pPr>
            <a:lvl8pPr marL="2031934" indent="0">
              <a:buNone/>
              <a:defRPr sz="571"/>
            </a:lvl8pPr>
            <a:lvl9pPr marL="2322210" indent="0">
              <a:buNone/>
              <a:defRPr sz="57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5527637-00F2-4D93-BBF2-F42AD2346420}" type="slidenum">
              <a:rPr lang="en-US" altLang="ja-JP"/>
              <a:pPr>
                <a:defRPr/>
              </a:pPr>
              <a:t>‹#›</a:t>
            </a:fld>
            <a:endParaRPr lang="en-US" altLang="ja-JP"/>
          </a:p>
        </p:txBody>
      </p:sp>
    </p:spTree>
    <p:extLst>
      <p:ext uri="{BB962C8B-B14F-4D97-AF65-F5344CB8AC3E}">
        <p14:creationId xmlns:p14="http://schemas.microsoft.com/office/powerpoint/2010/main" val="16490595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39479FE-083A-4F8C-80B7-2607175FC21F}" type="slidenum">
              <a:rPr lang="en-US" altLang="ja-JP"/>
              <a:pPr>
                <a:defRPr/>
              </a:pPr>
              <a:t>‹#›</a:t>
            </a:fld>
            <a:endParaRPr lang="en-US" altLang="ja-JP"/>
          </a:p>
        </p:txBody>
      </p:sp>
    </p:spTree>
    <p:extLst>
      <p:ext uri="{BB962C8B-B14F-4D97-AF65-F5344CB8AC3E}">
        <p14:creationId xmlns:p14="http://schemas.microsoft.com/office/powerpoint/2010/main" val="1103780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D3A266D-422F-4BF7-B6CD-84E7AD56C770}" type="datetimeFigureOut">
              <a:rPr lang="ja-JP" altLang="en-US"/>
              <a:pPr>
                <a:defRPr/>
              </a:pPr>
              <a:t>2018/2/13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79FEE3-68F0-48C1-9BFB-05EC034CDEFD}" type="slidenum">
              <a:rPr lang="ja-JP" altLang="en-US"/>
              <a:pPr>
                <a:defRPr/>
              </a:pPr>
              <a:t>‹#›</a:t>
            </a:fld>
            <a:endParaRPr lang="ja-JP" altLang="en-US"/>
          </a:p>
        </p:txBody>
      </p:sp>
    </p:spTree>
    <p:extLst>
      <p:ext uri="{BB962C8B-B14F-4D97-AF65-F5344CB8AC3E}">
        <p14:creationId xmlns:p14="http://schemas.microsoft.com/office/powerpoint/2010/main" val="35699699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8932" y="274159"/>
            <a:ext cx="2742931" cy="5852079"/>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10138" y="274159"/>
            <a:ext cx="8099778" cy="5852079"/>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C771EA3-5707-460D-ADB0-8044F220833B}" type="slidenum">
              <a:rPr lang="en-US" altLang="ja-JP"/>
              <a:pPr>
                <a:defRPr/>
              </a:pPr>
              <a:t>‹#›</a:t>
            </a:fld>
            <a:endParaRPr lang="en-US" altLang="ja-JP"/>
          </a:p>
        </p:txBody>
      </p:sp>
    </p:spTree>
    <p:extLst>
      <p:ext uri="{BB962C8B-B14F-4D97-AF65-F5344CB8AC3E}">
        <p14:creationId xmlns:p14="http://schemas.microsoft.com/office/powerpoint/2010/main" val="24913351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12192000" cy="504056"/>
          </a:xfrm>
          <a:solidFill>
            <a:srgbClr val="FFFFCC"/>
          </a:solidFill>
          <a:ln w="28575">
            <a:solidFill>
              <a:srgbClr val="FF9900"/>
            </a:solidFill>
            <a:miter lim="800000"/>
            <a:headEnd/>
            <a:tailEnd/>
          </a:ln>
        </p:spPr>
        <p:txBody>
          <a:bodyPr lIns="91368" tIns="45685" rIns="91368" bIns="45685"/>
          <a:lstStyle>
            <a:lvl1pPr algn="l" rtl="0" eaLnBrk="0" fontAlgn="base" hangingPunct="0">
              <a:spcBef>
                <a:spcPct val="50000"/>
              </a:spcBef>
              <a:spcAft>
                <a:spcPct val="0"/>
              </a:spcAft>
              <a:defRPr kumimoji="1" lang="ja-JP" altLang="en-US" sz="2400" kern="1200">
                <a:solidFill>
                  <a:schemeClr val="tx1"/>
                </a:solidFill>
                <a:latin typeface="Arial" charset="0"/>
                <a:ea typeface="ＭＳ Ｐゴシック" pitchFamily="50" charset="-128"/>
                <a:cs typeface="+mn-cs"/>
              </a:defRPr>
            </a:lvl1pPr>
          </a:lstStyle>
          <a:p>
            <a:r>
              <a:rPr lang="ja-JP" altLang="en-US" dirty="0" smtClean="0"/>
              <a:t>マスター タイトルの書式設定</a:t>
            </a:r>
            <a:endParaRPr lang="ja-JP" altLang="en-US" dirty="0"/>
          </a:p>
        </p:txBody>
      </p:sp>
      <p:sp>
        <p:nvSpPr>
          <p:cNvPr id="3" name="コンテンツ プレースホルダ 2"/>
          <p:cNvSpPr>
            <a:spLocks noGrp="1"/>
          </p:cNvSpPr>
          <p:nvPr>
            <p:ph idx="1"/>
          </p:nvPr>
        </p:nvSpPr>
        <p:spPr>
          <a:xfrm>
            <a:off x="143341" y="620688"/>
            <a:ext cx="11905323" cy="1152128"/>
          </a:xfrm>
          <a:solidFill>
            <a:srgbClr val="CCFFFF"/>
          </a:solidFill>
          <a:ln>
            <a:solidFill>
              <a:schemeClr val="tx1"/>
            </a:solidFill>
          </a:ln>
        </p:spPr>
        <p:txBody>
          <a:bodyPr/>
          <a:lstStyle>
            <a:lvl1pPr>
              <a:defRPr sz="2000"/>
            </a:lvl1pPr>
            <a:lvl2pPr>
              <a:defRPr sz="1800"/>
            </a:lvl2pPr>
            <a:lvl3pPr>
              <a:defRPr sz="1600"/>
            </a:lvl3pPr>
            <a:lvl4pPr>
              <a:defRPr sz="1400"/>
            </a:lvl4pPr>
            <a:lvl5pPr>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sz="1400"/>
            </a:lvl1pPr>
          </a:lstStyle>
          <a:p>
            <a:pPr>
              <a:defRPr/>
            </a:pPr>
            <a:fld id="{B259A45B-ED6B-4302-BE4A-C98DD709F4B1}" type="slidenum">
              <a:rPr lang="en-US" altLang="ja-JP" smtClean="0"/>
              <a:pPr>
                <a:defRPr/>
              </a:pPr>
              <a:t>‹#›</a:t>
            </a:fld>
            <a:endParaRPr lang="en-US" altLang="ja-JP" dirty="0"/>
          </a:p>
        </p:txBody>
      </p:sp>
    </p:spTree>
    <p:extLst>
      <p:ext uri="{BB962C8B-B14F-4D97-AF65-F5344CB8AC3E}">
        <p14:creationId xmlns:p14="http://schemas.microsoft.com/office/powerpoint/2010/main" val="18273592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12192000" cy="504056"/>
          </a:xfrm>
          <a:solidFill>
            <a:srgbClr val="FFFFCC"/>
          </a:solidFill>
          <a:ln w="28575">
            <a:solidFill>
              <a:srgbClr val="FF9900"/>
            </a:solidFill>
            <a:miter lim="800000"/>
            <a:headEnd/>
            <a:tailEnd/>
          </a:ln>
        </p:spPr>
        <p:txBody>
          <a:bodyPr lIns="91368" tIns="45685" rIns="91368" bIns="45685"/>
          <a:lstStyle>
            <a:lvl1pPr algn="l" rtl="0" eaLnBrk="0" fontAlgn="base" hangingPunct="0">
              <a:spcBef>
                <a:spcPct val="50000"/>
              </a:spcBef>
              <a:spcAft>
                <a:spcPct val="0"/>
              </a:spcAft>
              <a:defRPr kumimoji="1" lang="ja-JP" altLang="en-US" sz="2400" kern="1200">
                <a:solidFill>
                  <a:schemeClr val="tx1"/>
                </a:solidFill>
                <a:latin typeface="Arial" charset="0"/>
                <a:ea typeface="ＭＳ Ｐゴシック" pitchFamily="50" charset="-128"/>
                <a:cs typeface="+mn-cs"/>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a:xfrm>
            <a:off x="143341" y="908720"/>
            <a:ext cx="11905323" cy="5040560"/>
          </a:xfrm>
          <a:noFill/>
          <a:ln>
            <a:noFill/>
          </a:ln>
        </p:spPr>
        <p:txBody>
          <a:bodyPr/>
          <a:lstStyle>
            <a:lvl1pPr>
              <a:defRPr sz="2000"/>
            </a:lvl1pPr>
            <a:lvl2pPr>
              <a:defRPr sz="1800"/>
            </a:lvl2pPr>
            <a:lvl3pPr>
              <a:defRPr sz="1600"/>
            </a:lvl3pPr>
            <a:lvl4pPr>
              <a:defRPr sz="1400"/>
            </a:lvl4pPr>
            <a:lvl5pPr>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sz="1400"/>
            </a:lvl1pPr>
          </a:lstStyle>
          <a:p>
            <a:pPr>
              <a:defRPr/>
            </a:pPr>
            <a:fld id="{31EC0147-62B3-4B72-8CDA-64B4F3439D74}" type="slidenum">
              <a:rPr lang="en-US" altLang="ja-JP" smtClean="0"/>
              <a:pPr>
                <a:defRPr/>
              </a:pPr>
              <a:t>‹#›</a:t>
            </a:fld>
            <a:endParaRPr lang="en-US" altLang="ja-JP" dirty="0"/>
          </a:p>
        </p:txBody>
      </p:sp>
    </p:spTree>
    <p:extLst>
      <p:ext uri="{BB962C8B-B14F-4D97-AF65-F5344CB8AC3E}">
        <p14:creationId xmlns:p14="http://schemas.microsoft.com/office/powerpoint/2010/main" val="571896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12192000" cy="504056"/>
          </a:xfrm>
          <a:solidFill>
            <a:srgbClr val="FFFFCC"/>
          </a:solidFill>
          <a:ln w="28575">
            <a:solidFill>
              <a:srgbClr val="FF9900"/>
            </a:solidFill>
            <a:miter lim="800000"/>
            <a:headEnd/>
            <a:tailEnd/>
          </a:ln>
        </p:spPr>
        <p:txBody>
          <a:bodyPr lIns="91368" tIns="45685" rIns="91368" bIns="45685"/>
          <a:lstStyle>
            <a:lvl1pPr algn="l" rtl="0" fontAlgn="base">
              <a:spcBef>
                <a:spcPct val="50000"/>
              </a:spcBef>
              <a:spcAft>
                <a:spcPct val="0"/>
              </a:spcAft>
              <a:defRPr kumimoji="1" lang="ja-JP" altLang="en-US" sz="2400" kern="1200">
                <a:solidFill>
                  <a:schemeClr val="tx1"/>
                </a:solidFill>
                <a:latin typeface="Arial" charset="0"/>
                <a:ea typeface="ＭＳ Ｐゴシック" pitchFamily="50" charset="-128"/>
                <a:cs typeface="+mn-cs"/>
              </a:defRPr>
            </a:lvl1pPr>
          </a:lstStyle>
          <a:p>
            <a:r>
              <a:rPr lang="ja-JP" altLang="en-US" dirty="0" smtClean="0"/>
              <a:t>マスター タイトルの書式設定</a:t>
            </a:r>
            <a:endParaRPr lang="ja-JP" altLang="en-US" dirty="0"/>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1" lang="en-US" altLang="ja-JP" sz="1400" kern="1200">
                <a:solidFill>
                  <a:prstClr val="black"/>
                </a:solidFill>
                <a:latin typeface="Arial" charset="0"/>
                <a:ea typeface="ＭＳ Ｐゴシック" pitchFamily="50" charset="-128"/>
                <a:cs typeface="+mn-cs"/>
              </a:defRPr>
            </a:lvl1pPr>
          </a:lstStyle>
          <a:p>
            <a:pPr>
              <a:defRPr/>
            </a:pPr>
            <a:fld id="{5D46A8E4-BF1F-4233-8519-7E52A3D1A331}" type="slidenum">
              <a:rPr lang="en-US" altLang="ja-JP" smtClean="0"/>
              <a:pPr>
                <a:defRPr/>
              </a:pPr>
              <a:t>‹#›</a:t>
            </a:fld>
            <a:endParaRPr lang="ja-JP" altLang="en-US" dirty="0"/>
          </a:p>
        </p:txBody>
      </p:sp>
    </p:spTree>
    <p:extLst>
      <p:ext uri="{BB962C8B-B14F-4D97-AF65-F5344CB8AC3E}">
        <p14:creationId xmlns:p14="http://schemas.microsoft.com/office/powerpoint/2010/main" val="192664810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1268760"/>
            <a:ext cx="10363200" cy="1512168"/>
          </a:xfrm>
          <a:solidFill>
            <a:srgbClr val="FFFFCC"/>
          </a:solidFill>
          <a:ln w="28575">
            <a:solidFill>
              <a:srgbClr val="FF9900"/>
            </a:solidFill>
            <a:miter lim="800000"/>
            <a:headEnd/>
            <a:tailEnd/>
          </a:ln>
        </p:spPr>
        <p:txBody>
          <a:bodyPr lIns="91368" tIns="45685" rIns="91368" bIns="45685"/>
          <a:lstStyle>
            <a:lvl1pPr algn="ctr" rtl="0" fontAlgn="base">
              <a:lnSpc>
                <a:spcPts val="1846"/>
              </a:lnSpc>
              <a:spcBef>
                <a:spcPct val="50000"/>
              </a:spcBef>
              <a:spcAft>
                <a:spcPct val="0"/>
              </a:spcAft>
              <a:defRPr kumimoji="1" lang="ja-JP" altLang="en-US" sz="3200" kern="1200">
                <a:solidFill>
                  <a:schemeClr val="tx1"/>
                </a:solidFill>
                <a:latin typeface="Arial" charset="0"/>
                <a:ea typeface="ＭＳ Ｐゴシック" pitchFamily="50" charset="-128"/>
                <a:cs typeface="+mn-cs"/>
              </a:defRPr>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sz="2800"/>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smtClean="0"/>
              <a:t>マスター サブタイトルの書式設定</a:t>
            </a:r>
            <a:endParaRPr lang="ja-JP" altLang="en-US" dirty="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1" lang="en-US" altLang="ja-JP" sz="1400" kern="1200">
                <a:solidFill>
                  <a:prstClr val="black"/>
                </a:solidFill>
                <a:latin typeface="Arial" charset="0"/>
                <a:ea typeface="ＭＳ Ｐゴシック" pitchFamily="50" charset="-128"/>
                <a:cs typeface="+mn-cs"/>
              </a:defRPr>
            </a:lvl1pPr>
          </a:lstStyle>
          <a:p>
            <a:pPr>
              <a:defRPr/>
            </a:pPr>
            <a:fld id="{29C8B0E0-4CE6-46F2-82B0-E520CF2B4E92}" type="slidenum">
              <a:rPr lang="en-US" altLang="ja-JP" smtClean="0"/>
              <a:pPr>
                <a:defRPr/>
              </a:pPr>
              <a:t>‹#›</a:t>
            </a:fld>
            <a:endParaRPr lang="ja-JP" altLang="en-US" dirty="0"/>
          </a:p>
        </p:txBody>
      </p:sp>
    </p:spTree>
    <p:extLst>
      <p:ext uri="{BB962C8B-B14F-4D97-AF65-F5344CB8AC3E}">
        <p14:creationId xmlns:p14="http://schemas.microsoft.com/office/powerpoint/2010/main" val="3801762929"/>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1" lang="en-US" altLang="ja-JP" sz="1400" kern="1200">
                <a:solidFill>
                  <a:prstClr val="black"/>
                </a:solidFill>
                <a:latin typeface="Arial" charset="0"/>
                <a:ea typeface="ＭＳ Ｐゴシック" pitchFamily="50" charset="-128"/>
                <a:cs typeface="+mn-cs"/>
              </a:defRPr>
            </a:lvl1pPr>
          </a:lstStyle>
          <a:p>
            <a:pPr>
              <a:defRPr/>
            </a:pPr>
            <a:fld id="{E2DF8FA3-2019-4023-AE81-D1CFBA17BFCE}" type="slidenum">
              <a:rPr lang="en-US" altLang="ja-JP" smtClean="0"/>
              <a:pPr>
                <a:defRPr/>
              </a:pPr>
              <a:t>‹#›</a:t>
            </a:fld>
            <a:endParaRPr lang="ja-JP" altLang="en-US" dirty="0"/>
          </a:p>
        </p:txBody>
      </p:sp>
    </p:spTree>
    <p:extLst>
      <p:ext uri="{BB962C8B-B14F-4D97-AF65-F5344CB8AC3E}">
        <p14:creationId xmlns:p14="http://schemas.microsoft.com/office/powerpoint/2010/main" val="19550982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713361" y="2420941"/>
            <a:ext cx="8765278" cy="1227137"/>
          </a:xfrm>
          <a:solidFill>
            <a:srgbClr val="FFFFCC"/>
          </a:solidFill>
          <a:ln w="28575">
            <a:solidFill>
              <a:srgbClr val="FF9900"/>
            </a:solidFill>
            <a:miter lim="800000"/>
            <a:headEnd/>
            <a:tailEnd/>
          </a:ln>
        </p:spPr>
        <p:txBody>
          <a:bodyPr lIns="91368" tIns="45685" rIns="91368" bIns="45685"/>
          <a:lstStyle>
            <a:lvl1pPr>
              <a:defRPr lang="ja-JP" altLang="en-US" sz="3200" kern="1200">
                <a:latin typeface="Arial" charset="0"/>
                <a:ea typeface="ＭＳ Ｐゴシック" pitchFamily="50" charset="-128"/>
                <a:cs typeface="+mn-cs"/>
              </a:defRPr>
            </a:lvl1pPr>
          </a:lstStyle>
          <a:p>
            <a:pPr lvl="0"/>
            <a:r>
              <a:rPr lang="ja-JP" altLang="en-US" dirty="0" smtClean="0"/>
              <a:t>マスター タイトルの書式設定</a:t>
            </a:r>
            <a:endParaRPr lang="ja-JP" altLang="en-US" dirty="0"/>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1" lang="en-US" altLang="ja-JP" sz="1400" kern="1200">
                <a:solidFill>
                  <a:prstClr val="black"/>
                </a:solidFill>
                <a:latin typeface="Arial" charset="0"/>
                <a:ea typeface="ＭＳ Ｐゴシック" pitchFamily="50" charset="-128"/>
                <a:cs typeface="+mn-cs"/>
              </a:defRPr>
            </a:lvl1pPr>
          </a:lstStyle>
          <a:p>
            <a:pPr>
              <a:defRPr/>
            </a:pPr>
            <a:fld id="{112E805C-F331-462E-B401-CC020F4A5EE3}" type="slidenum">
              <a:rPr lang="en-US" altLang="ja-JP" smtClean="0"/>
              <a:pPr>
                <a:defRPr/>
              </a:pPr>
              <a:t>‹#›</a:t>
            </a:fld>
            <a:endParaRPr lang="ja-JP" altLang="en-US" dirty="0"/>
          </a:p>
        </p:txBody>
      </p:sp>
    </p:spTree>
    <p:extLst>
      <p:ext uri="{BB962C8B-B14F-4D97-AF65-F5344CB8AC3E}">
        <p14:creationId xmlns:p14="http://schemas.microsoft.com/office/powerpoint/2010/main" val="338078152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476672"/>
          </a:xfrm>
          <a:gradFill>
            <a:gsLst>
              <a:gs pos="0">
                <a:srgbClr val="3399FF"/>
              </a:gs>
              <a:gs pos="50000">
                <a:schemeClr val="bg1"/>
              </a:gs>
              <a:gs pos="100000">
                <a:srgbClr val="3399FF"/>
              </a:gs>
            </a:gsLst>
            <a:lin ang="5400000" scaled="0"/>
          </a:gradFill>
        </p:spPr>
        <p:txBody>
          <a:bodyPr/>
          <a:lstStyle>
            <a:lvl1pPr>
              <a:defRPr sz="2400">
                <a:solidFill>
                  <a:schemeClr val="tx1"/>
                </a:solidFill>
                <a:effectLst>
                  <a:outerShdw blurRad="38100" dist="38100" dir="2700000" algn="tl">
                    <a:srgbClr val="000000">
                      <a:alpha val="43137"/>
                    </a:srgbClr>
                  </a:outerShdw>
                </a:effectLst>
              </a:defRPr>
            </a:lvl1pPr>
          </a:lstStyle>
          <a:p>
            <a:r>
              <a:rPr lang="ja-JP" altLang="en-US" dirty="0" smtClean="0"/>
              <a:t>マスタ タイトルの書式設定</a:t>
            </a:r>
            <a:endParaRPr lang="ja-JP" altLang="en-US" dirty="0"/>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9347200" y="6381750"/>
            <a:ext cx="2844800" cy="476250"/>
          </a:xfrm>
        </p:spPr>
        <p:txBody>
          <a:bodyPr/>
          <a:lstStyle>
            <a:lvl1pPr>
              <a:defRPr kumimoji="1" lang="en-US" altLang="ja-JP" sz="1400" kern="1200">
                <a:solidFill>
                  <a:prstClr val="black"/>
                </a:solidFill>
                <a:latin typeface="Arial" charset="0"/>
                <a:ea typeface="ＭＳ Ｐゴシック" pitchFamily="50" charset="-128"/>
                <a:cs typeface="+mn-cs"/>
              </a:defRPr>
            </a:lvl1pPr>
          </a:lstStyle>
          <a:p>
            <a:pPr>
              <a:defRPr/>
            </a:pPr>
            <a:fld id="{9A8A27CB-A26D-40A5-A7C9-6C95BDFE94C0}" type="slidenum">
              <a:rPr lang="en-US" altLang="ja-JP" smtClean="0"/>
              <a:pPr>
                <a:defRPr/>
              </a:pPr>
              <a:t>‹#›</a:t>
            </a:fld>
            <a:endParaRPr lang="ja-JP" altLang="en-US" dirty="0"/>
          </a:p>
        </p:txBody>
      </p:sp>
    </p:spTree>
    <p:extLst>
      <p:ext uri="{BB962C8B-B14F-4D97-AF65-F5344CB8AC3E}">
        <p14:creationId xmlns:p14="http://schemas.microsoft.com/office/powerpoint/2010/main" val="2182814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D56A9CC-1055-4BFC-85F5-FE5A966E2E16}" type="datetimeFigureOut">
              <a:rPr lang="ja-JP" altLang="en-US"/>
              <a:pPr>
                <a:defRPr/>
              </a:pPr>
              <a:t>2018/2/13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61C46B9-FC3A-4388-8C38-18D538489114}" type="slidenum">
              <a:rPr lang="ja-JP" altLang="en-US"/>
              <a:pPr>
                <a:defRPr/>
              </a:pPr>
              <a:t>‹#›</a:t>
            </a:fld>
            <a:endParaRPr lang="ja-JP" altLang="en-US"/>
          </a:p>
        </p:txBody>
      </p:sp>
    </p:spTree>
    <p:extLst>
      <p:ext uri="{BB962C8B-B14F-4D97-AF65-F5344CB8AC3E}">
        <p14:creationId xmlns:p14="http://schemas.microsoft.com/office/powerpoint/2010/main" val="425953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218B0BB-1318-441E-9A3E-9604BC5901F2}" type="datetimeFigureOut">
              <a:rPr lang="ja-JP" altLang="en-US"/>
              <a:pPr>
                <a:defRPr/>
              </a:pPr>
              <a:t>2018/2/13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832A112-42D7-47E9-A5B8-AA4A3496F76E}" type="slidenum">
              <a:rPr lang="ja-JP" altLang="en-US"/>
              <a:pPr>
                <a:defRPr/>
              </a:pPr>
              <a:t>‹#›</a:t>
            </a:fld>
            <a:endParaRPr lang="ja-JP" altLang="en-US"/>
          </a:p>
        </p:txBody>
      </p:sp>
    </p:spTree>
    <p:extLst>
      <p:ext uri="{BB962C8B-B14F-4D97-AF65-F5344CB8AC3E}">
        <p14:creationId xmlns:p14="http://schemas.microsoft.com/office/powerpoint/2010/main" val="2461865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38CFA90-311B-4618-87DA-2AF91D5DDD4A}" type="datetimeFigureOut">
              <a:rPr lang="ja-JP" altLang="en-US"/>
              <a:pPr>
                <a:defRPr/>
              </a:pPr>
              <a:t>2018/2/13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9074BD6-2AA1-4A86-B83C-886814F9F6D1}" type="slidenum">
              <a:rPr lang="ja-JP" altLang="en-US"/>
              <a:pPr>
                <a:defRPr/>
              </a:pPr>
              <a:t>‹#›</a:t>
            </a:fld>
            <a:endParaRPr lang="ja-JP" altLang="en-US"/>
          </a:p>
        </p:txBody>
      </p:sp>
    </p:spTree>
    <p:extLst>
      <p:ext uri="{BB962C8B-B14F-4D97-AF65-F5344CB8AC3E}">
        <p14:creationId xmlns:p14="http://schemas.microsoft.com/office/powerpoint/2010/main" val="2626728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8B76AF3-9668-4E15-B7C3-C582E8C86813}" type="datetimeFigureOut">
              <a:rPr lang="ja-JP" altLang="en-US"/>
              <a:pPr>
                <a:defRPr/>
              </a:pPr>
              <a:t>2018/2/13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81DCA85-59F2-48D2-B89B-4C1C052791A0}" type="slidenum">
              <a:rPr lang="ja-JP" altLang="en-US"/>
              <a:pPr>
                <a:defRPr/>
              </a:pPr>
              <a:t>‹#›</a:t>
            </a:fld>
            <a:endParaRPr lang="ja-JP" altLang="en-US"/>
          </a:p>
        </p:txBody>
      </p:sp>
    </p:spTree>
    <p:extLst>
      <p:ext uri="{BB962C8B-B14F-4D97-AF65-F5344CB8AC3E}">
        <p14:creationId xmlns:p14="http://schemas.microsoft.com/office/powerpoint/2010/main" val="1451449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5B3518A-D338-499F-A003-4596EE8B8FB5}" type="datetimeFigureOut">
              <a:rPr lang="ja-JP" altLang="en-US"/>
              <a:pPr>
                <a:defRPr/>
              </a:pPr>
              <a:t>2018/2/13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81D7293-BC61-4C93-BF68-2FDA4FBA2304}" type="slidenum">
              <a:rPr lang="ja-JP" altLang="en-US"/>
              <a:pPr>
                <a:defRPr/>
              </a:pPr>
              <a:t>‹#›</a:t>
            </a:fld>
            <a:endParaRPr lang="ja-JP" altLang="en-US"/>
          </a:p>
        </p:txBody>
      </p:sp>
    </p:spTree>
    <p:extLst>
      <p:ext uri="{BB962C8B-B14F-4D97-AF65-F5344CB8AC3E}">
        <p14:creationId xmlns:p14="http://schemas.microsoft.com/office/powerpoint/2010/main" val="279017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3095361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27CF7C8-D640-41B5-A9C3-B4D4C59C6FC8}" type="datetimeFigureOut">
              <a:rPr lang="ja-JP" altLang="en-US"/>
              <a:pPr>
                <a:defRPr/>
              </a:pPr>
              <a:t>2018/2/13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AA62794-0BBC-431A-BFDD-6E5D6A7A52F8}" type="slidenum">
              <a:rPr lang="ja-JP" altLang="en-US"/>
              <a:pPr>
                <a:defRPr/>
              </a:pPr>
              <a:t>‹#›</a:t>
            </a:fld>
            <a:endParaRPr lang="ja-JP" altLang="en-US"/>
          </a:p>
        </p:txBody>
      </p:sp>
    </p:spTree>
    <p:extLst>
      <p:ext uri="{BB962C8B-B14F-4D97-AF65-F5344CB8AC3E}">
        <p14:creationId xmlns:p14="http://schemas.microsoft.com/office/powerpoint/2010/main" val="2322025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1790628-D5CE-4754-9480-C94F8AA9C6A4}" type="datetimeFigureOut">
              <a:rPr lang="ja-JP" altLang="en-US"/>
              <a:pPr>
                <a:defRPr/>
              </a:pPr>
              <a:t>2018/2/13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53028ED-6A6D-4A9B-AF39-1CBD2E7AEA51}" type="slidenum">
              <a:rPr lang="ja-JP" altLang="en-US"/>
              <a:pPr>
                <a:defRPr/>
              </a:pPr>
              <a:t>‹#›</a:t>
            </a:fld>
            <a:endParaRPr lang="ja-JP" altLang="en-US"/>
          </a:p>
        </p:txBody>
      </p:sp>
    </p:spTree>
    <p:extLst>
      <p:ext uri="{BB962C8B-B14F-4D97-AF65-F5344CB8AC3E}">
        <p14:creationId xmlns:p14="http://schemas.microsoft.com/office/powerpoint/2010/main" val="3314506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09399AC-AB22-4833-AB2C-85688DCCA5AB}" type="datetimeFigureOut">
              <a:rPr lang="ja-JP" altLang="en-US"/>
              <a:pPr>
                <a:defRPr/>
              </a:pPr>
              <a:t>2018/2/13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0FFB4D2-04BE-4026-8DDD-BD16605F1C2D}" type="slidenum">
              <a:rPr lang="ja-JP" altLang="en-US"/>
              <a:pPr>
                <a:defRPr/>
              </a:pPr>
              <a:t>‹#›</a:t>
            </a:fld>
            <a:endParaRPr lang="ja-JP" altLang="en-US"/>
          </a:p>
        </p:txBody>
      </p:sp>
    </p:spTree>
    <p:extLst>
      <p:ext uri="{BB962C8B-B14F-4D97-AF65-F5344CB8AC3E}">
        <p14:creationId xmlns:p14="http://schemas.microsoft.com/office/powerpoint/2010/main" val="2931323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57"/>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350EF28-F914-4AFD-91B1-61B5C4554F3B}" type="datetime1">
              <a:rPr lang="ja-JP" altLang="en-US"/>
              <a:pPr>
                <a:defRPr/>
              </a:pPr>
              <a:t>2018/2/13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AFBD10-D880-4AED-9DD6-A5E41EB47F2F}" type="slidenum">
              <a:rPr lang="en-US" altLang="ja-JP"/>
              <a:pPr>
                <a:defRPr/>
              </a:pPr>
              <a:t>‹#›</a:t>
            </a:fld>
            <a:endParaRPr lang="en-US" altLang="ja-JP"/>
          </a:p>
        </p:txBody>
      </p:sp>
    </p:spTree>
    <p:extLst>
      <p:ext uri="{BB962C8B-B14F-4D97-AF65-F5344CB8AC3E}">
        <p14:creationId xmlns:p14="http://schemas.microsoft.com/office/powerpoint/2010/main" val="997130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E6E134D0-6E5F-4ADD-84FA-96A42CDFEB59}" type="datetime1">
              <a:rPr lang="ja-JP" altLang="en-US"/>
              <a:pPr>
                <a:defRPr/>
              </a:pPr>
              <a:t>2018/2/13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D67D52-AF3E-4C5B-9EB0-E8BDA5297988}" type="slidenum">
              <a:rPr lang="en-US" altLang="ja-JP"/>
              <a:pPr>
                <a:defRPr/>
              </a:pPr>
              <a:t>‹#›</a:t>
            </a:fld>
            <a:endParaRPr lang="en-US" altLang="ja-JP"/>
          </a:p>
        </p:txBody>
      </p:sp>
    </p:spTree>
    <p:extLst>
      <p:ext uri="{BB962C8B-B14F-4D97-AF65-F5344CB8AC3E}">
        <p14:creationId xmlns:p14="http://schemas.microsoft.com/office/powerpoint/2010/main" val="1163834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6932"/>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3970AE7F-C219-4B3D-88BA-52D3C5ADD4DF}" type="datetime1">
              <a:rPr lang="ja-JP" altLang="en-US"/>
              <a:pPr>
                <a:defRPr/>
              </a:pPr>
              <a:t>2018/2/13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8F60ACB-35EB-492B-B293-A202A0D78CEE}" type="slidenum">
              <a:rPr lang="en-US" altLang="ja-JP"/>
              <a:pPr>
                <a:defRPr/>
              </a:pPr>
              <a:t>‹#›</a:t>
            </a:fld>
            <a:endParaRPr lang="en-US" altLang="ja-JP"/>
          </a:p>
        </p:txBody>
      </p:sp>
    </p:spTree>
    <p:extLst>
      <p:ext uri="{BB962C8B-B14F-4D97-AF65-F5344CB8AC3E}">
        <p14:creationId xmlns:p14="http://schemas.microsoft.com/office/powerpoint/2010/main" val="1311766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14404" y="1981200"/>
            <a:ext cx="50878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89784" y="1981200"/>
            <a:ext cx="508781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8D84F693-0CCB-4479-B31B-F6BBFE7A14BA}" type="datetime1">
              <a:rPr lang="ja-JP" altLang="en-US"/>
              <a:pPr>
                <a:defRPr/>
              </a:pPr>
              <a:t>2018/2/13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386A95-93B8-4174-9983-8CAE0C61DCA6}" type="slidenum">
              <a:rPr lang="en-US" altLang="ja-JP"/>
              <a:pPr>
                <a:defRPr/>
              </a:pPr>
              <a:t>‹#›</a:t>
            </a:fld>
            <a:endParaRPr lang="en-US" altLang="ja-JP"/>
          </a:p>
        </p:txBody>
      </p:sp>
    </p:spTree>
    <p:extLst>
      <p:ext uri="{BB962C8B-B14F-4D97-AF65-F5344CB8AC3E}">
        <p14:creationId xmlns:p14="http://schemas.microsoft.com/office/powerpoint/2010/main" val="1985071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715"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715"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AB8C155-76C2-4AD8-9634-57B271F1E242}" type="datetime1">
              <a:rPr lang="ja-JP" altLang="en-US"/>
              <a:pPr>
                <a:defRPr/>
              </a:pPr>
              <a:t>2018/2/13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DB54011-7926-4933-A1F8-A9A0B9155BE0}" type="slidenum">
              <a:rPr lang="en-US" altLang="ja-JP"/>
              <a:pPr>
                <a:defRPr/>
              </a:pPr>
              <a:t>‹#›</a:t>
            </a:fld>
            <a:endParaRPr lang="en-US" altLang="ja-JP"/>
          </a:p>
        </p:txBody>
      </p:sp>
    </p:spTree>
    <p:extLst>
      <p:ext uri="{BB962C8B-B14F-4D97-AF65-F5344CB8AC3E}">
        <p14:creationId xmlns:p14="http://schemas.microsoft.com/office/powerpoint/2010/main" val="3515140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94D9619B-B3FA-45CF-8A57-D49495B62FC4}" type="datetime1">
              <a:rPr lang="ja-JP" altLang="en-US"/>
              <a:pPr>
                <a:defRPr/>
              </a:pPr>
              <a:t>2018/2/13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AC4F5CF-8E60-417B-88FA-5F3CFD628CF3}" type="slidenum">
              <a:rPr lang="en-US" altLang="ja-JP"/>
              <a:pPr>
                <a:defRPr/>
              </a:pPr>
              <a:t>‹#›</a:t>
            </a:fld>
            <a:endParaRPr lang="en-US" altLang="ja-JP"/>
          </a:p>
        </p:txBody>
      </p:sp>
    </p:spTree>
    <p:extLst>
      <p:ext uri="{BB962C8B-B14F-4D97-AF65-F5344CB8AC3E}">
        <p14:creationId xmlns:p14="http://schemas.microsoft.com/office/powerpoint/2010/main" val="2898554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15B5BE8-71D6-41E0-B33F-69A592B293C8}" type="datetime1">
              <a:rPr lang="ja-JP" altLang="en-US"/>
              <a:pPr>
                <a:defRPr/>
              </a:pPr>
              <a:t>2018/2/13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1A1D37D-BCA8-427A-A6E5-3B3D3A615B26}" type="slidenum">
              <a:rPr lang="en-US" altLang="ja-JP"/>
              <a:pPr>
                <a:defRPr/>
              </a:pPr>
              <a:t>‹#›</a:t>
            </a:fld>
            <a:endParaRPr lang="en-US" altLang="ja-JP"/>
          </a:p>
        </p:txBody>
      </p:sp>
    </p:spTree>
    <p:extLst>
      <p:ext uri="{BB962C8B-B14F-4D97-AF65-F5344CB8AC3E}">
        <p14:creationId xmlns:p14="http://schemas.microsoft.com/office/powerpoint/2010/main" val="247476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13889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10" y="273050"/>
            <a:ext cx="4011247"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7384" y="273082"/>
            <a:ext cx="68150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10" y="1435103"/>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A2EAD80-0F7A-4FA7-B7CF-DDDD5B9A3BCD}" type="datetime1">
              <a:rPr lang="ja-JP" altLang="en-US"/>
              <a:pPr>
                <a:defRPr/>
              </a:pPr>
              <a:t>2018/2/13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7F9A98B-B94B-4473-8E63-9861E19E4D64}" type="slidenum">
              <a:rPr lang="en-US" altLang="ja-JP"/>
              <a:pPr>
                <a:defRPr/>
              </a:pPr>
              <a:t>‹#›</a:t>
            </a:fld>
            <a:endParaRPr lang="en-US" altLang="ja-JP"/>
          </a:p>
        </p:txBody>
      </p:sp>
    </p:spTree>
    <p:extLst>
      <p:ext uri="{BB962C8B-B14F-4D97-AF65-F5344CB8AC3E}">
        <p14:creationId xmlns:p14="http://schemas.microsoft.com/office/powerpoint/2010/main" val="2378475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4" y="4800601"/>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554"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A9D64059-6BB4-424B-BBA9-5CD39720FB65}" type="datetime1">
              <a:rPr lang="ja-JP" altLang="en-US"/>
              <a:pPr>
                <a:defRPr/>
              </a:pPr>
              <a:t>2018/2/13</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8428FC6-03FF-4288-BBA6-84793466D2A0}" type="slidenum">
              <a:rPr lang="en-US" altLang="ja-JP"/>
              <a:pPr>
                <a:defRPr/>
              </a:pPr>
              <a:t>‹#›</a:t>
            </a:fld>
            <a:endParaRPr lang="en-US" altLang="ja-JP"/>
          </a:p>
        </p:txBody>
      </p:sp>
    </p:spTree>
    <p:extLst>
      <p:ext uri="{BB962C8B-B14F-4D97-AF65-F5344CB8AC3E}">
        <p14:creationId xmlns:p14="http://schemas.microsoft.com/office/powerpoint/2010/main" val="1432876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84648A05-C473-4EE7-A3E1-9DF9588112E2}" type="datetime1">
              <a:rPr lang="ja-JP" altLang="en-US"/>
              <a:pPr>
                <a:defRPr/>
              </a:pPr>
              <a:t>2018/2/13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612A05B-A9EF-4FB5-B9C4-C9342253E3A3}" type="slidenum">
              <a:rPr lang="en-US" altLang="ja-JP"/>
              <a:pPr>
                <a:defRPr/>
              </a:pPr>
              <a:t>‹#›</a:t>
            </a:fld>
            <a:endParaRPr lang="en-US" altLang="ja-JP"/>
          </a:p>
        </p:txBody>
      </p:sp>
    </p:spTree>
    <p:extLst>
      <p:ext uri="{BB962C8B-B14F-4D97-AF65-F5344CB8AC3E}">
        <p14:creationId xmlns:p14="http://schemas.microsoft.com/office/powerpoint/2010/main" val="1167745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3" y="609600"/>
            <a:ext cx="25908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914421" y="609600"/>
            <a:ext cx="7584831"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9D944533-C01B-47D7-A15D-AF65404C2053}" type="datetime1">
              <a:rPr lang="ja-JP" altLang="en-US"/>
              <a:pPr>
                <a:defRPr/>
              </a:pPr>
              <a:t>2018/2/13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777F8CF-AAAF-407C-96C1-A1EED4C40D43}" type="slidenum">
              <a:rPr lang="en-US" altLang="ja-JP"/>
              <a:pPr>
                <a:defRPr/>
              </a:pPr>
              <a:t>‹#›</a:t>
            </a:fld>
            <a:endParaRPr lang="en-US" altLang="ja-JP"/>
          </a:p>
        </p:txBody>
      </p:sp>
    </p:spTree>
    <p:extLst>
      <p:ext uri="{BB962C8B-B14F-4D97-AF65-F5344CB8AC3E}">
        <p14:creationId xmlns:p14="http://schemas.microsoft.com/office/powerpoint/2010/main" val="353353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914400" y="609600"/>
            <a:ext cx="103632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F46E0610-DC4A-4FAE-A4B3-56BA9D01681B}" type="datetime1">
              <a:rPr lang="ja-JP" altLang="en-US"/>
              <a:pPr>
                <a:defRPr/>
              </a:pPr>
              <a:t>2018/2/13</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B96C5DA-9740-446A-BF51-434ED7A827BB}" type="slidenum">
              <a:rPr lang="en-US" altLang="ja-JP"/>
              <a:pPr>
                <a:defRPr/>
              </a:pPr>
              <a:t>‹#›</a:t>
            </a:fld>
            <a:endParaRPr lang="en-US" altLang="ja-JP"/>
          </a:p>
        </p:txBody>
      </p:sp>
    </p:spTree>
    <p:extLst>
      <p:ext uri="{BB962C8B-B14F-4D97-AF65-F5344CB8AC3E}">
        <p14:creationId xmlns:p14="http://schemas.microsoft.com/office/powerpoint/2010/main" val="3910177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914400" y="609600"/>
            <a:ext cx="103632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914400" y="1981200"/>
            <a:ext cx="5087815"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6189785" y="1981200"/>
            <a:ext cx="5087815"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914400" y="4114800"/>
            <a:ext cx="5087815"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6189785" y="4114800"/>
            <a:ext cx="5087815"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F6446CE0-BC08-40AB-AB8E-3EED4A3400E5}" type="datetime1">
              <a:rPr lang="ja-JP" altLang="en-US"/>
              <a:pPr>
                <a:defRPr/>
              </a:pPr>
              <a:t>2018/2/13</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C4BC47F-F8B8-4EA8-BB29-A5E95331A4E8}" type="slidenum">
              <a:rPr lang="en-US" altLang="ja-JP"/>
              <a:pPr>
                <a:defRPr/>
              </a:pPr>
              <a:t>‹#›</a:t>
            </a:fld>
            <a:endParaRPr lang="en-US" altLang="ja-JP"/>
          </a:p>
        </p:txBody>
      </p:sp>
    </p:spTree>
    <p:extLst>
      <p:ext uri="{BB962C8B-B14F-4D97-AF65-F5344CB8AC3E}">
        <p14:creationId xmlns:p14="http://schemas.microsoft.com/office/powerpoint/2010/main" val="1318073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914400" y="1981200"/>
            <a:ext cx="103632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80F4EB5D-1049-4BCD-A1DF-231B95A142BB}" type="datetime1">
              <a:rPr lang="ja-JP" altLang="en-US"/>
              <a:pPr>
                <a:defRPr/>
              </a:pPr>
              <a:t>2018/2/13</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354C38-237E-42E4-BFDF-D8088E33D2A9}" type="slidenum">
              <a:rPr lang="en-US" altLang="ja-JP"/>
              <a:pPr>
                <a:defRPr/>
              </a:pPr>
              <a:t>‹#›</a:t>
            </a:fld>
            <a:endParaRPr lang="en-US" altLang="ja-JP"/>
          </a:p>
        </p:txBody>
      </p:sp>
    </p:spTree>
    <p:extLst>
      <p:ext uri="{BB962C8B-B14F-4D97-AF65-F5344CB8AC3E}">
        <p14:creationId xmlns:p14="http://schemas.microsoft.com/office/powerpoint/2010/main" val="3646319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61"/>
            <a:ext cx="103632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85A8B8A-4406-43E5-8BA5-3658643F960C}"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2974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7E146FA-F8F2-4AF8-B10F-7488FEE5D2BD}"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0241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36"/>
            <a:ext cx="103632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5146D74-442C-4722-ACBE-BA069F20F9F5}"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625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2426412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E732A3D-3AA6-42A8-B493-2A01B53773EE}"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1920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193372"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193372"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49527D2-3769-4B89-9E28-A9DCDF2BD972}"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78377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7BDA945-A9AF-4076-AAE1-877BBC01B81E}"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417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FF86220-FEA1-4B48-9DF3-921BADC99E36}"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8433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084"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766736"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09600"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006D44-6929-41A7-ABF9-EAAFB55F7CB5}"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4319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D35D586-4D4E-443D-8D2F-171C477ED176}"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1956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F0382E2-C07F-40DA-9851-BF3BB6A3DF85}"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1640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0"/>
            <a:ext cx="27432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09600" y="274640"/>
            <a:ext cx="80264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BDF19D6-CB5A-4932-91F6-3093E62D4A60}"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7075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11334788" y="6492931"/>
            <a:ext cx="857249" cy="365125"/>
          </a:xfrm>
        </p:spPr>
        <p:txBody>
          <a:bodyPr/>
          <a:lstStyle>
            <a:lvl1pPr algn="ctr">
              <a:defRPr sz="1800" b="1">
                <a:solidFill>
                  <a:schemeClr val="tx1"/>
                </a:solidFill>
              </a:defRPr>
            </a:lvl1pPr>
          </a:lstStyle>
          <a:p>
            <a:pPr>
              <a:defRPr/>
            </a:pPr>
            <a:fld id="{EC59AC5A-6AEC-4BB1-8BB7-615726A2FA8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3544957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2"/>
            <a:ext cx="53848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6197600" y="1600200"/>
            <a:ext cx="53848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197600" y="3938590"/>
            <a:ext cx="53848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p:txBody>
          <a:bodyPr/>
          <a:lstStyle>
            <a:lvl1pPr>
              <a:defRPr/>
            </a:lvl1pPr>
          </a:lstStyle>
          <a:p>
            <a:pPr>
              <a:defRPr/>
            </a:pPr>
            <a:endParaRPr lang="en-US" altLang="ja-JP"/>
          </a:p>
        </p:txBody>
      </p:sp>
      <p:sp>
        <p:nvSpPr>
          <p:cNvPr id="7" name="フッター プレースホルダ 6"/>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 7"/>
          <p:cNvSpPr>
            <a:spLocks noGrp="1"/>
          </p:cNvSpPr>
          <p:nvPr>
            <p:ph type="sldNum" sz="quarter" idx="12"/>
          </p:nvPr>
        </p:nvSpPr>
        <p:spPr>
          <a:xfrm>
            <a:off x="8737600" y="6245225"/>
            <a:ext cx="2844800" cy="476250"/>
          </a:xfrm>
        </p:spPr>
        <p:txBody>
          <a:bodyPr/>
          <a:lstStyle>
            <a:lvl1pPr>
              <a:defRPr/>
            </a:lvl1pPr>
          </a:lstStyle>
          <a:p>
            <a:fld id="{6CBBF3CC-BE01-4958-BF8C-E6AFF6D4FC6F}" type="slidenum">
              <a:rPr lang="en-US" altLang="ja-JP"/>
              <a:pPr/>
              <a:t>‹#›</a:t>
            </a:fld>
            <a:endParaRPr lang="en-US" altLang="ja-JP"/>
          </a:p>
        </p:txBody>
      </p:sp>
    </p:spTree>
    <p:extLst>
      <p:ext uri="{BB962C8B-B14F-4D97-AF65-F5344CB8AC3E}">
        <p14:creationId xmlns:p14="http://schemas.microsoft.com/office/powerpoint/2010/main" val="93882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3877190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12192000" cy="504056"/>
          </a:xfrm>
          <a:solidFill>
            <a:srgbClr val="FFFFCC"/>
          </a:solidFill>
          <a:ln w="28575">
            <a:solidFill>
              <a:srgbClr val="FF9900"/>
            </a:solidFill>
            <a:miter lim="800000"/>
            <a:headEnd/>
            <a:tailEnd/>
          </a:ln>
        </p:spPr>
        <p:txBody>
          <a:bodyPr lIns="91368" tIns="45685" rIns="91368" bIns="45685"/>
          <a:lstStyle>
            <a:lvl1pPr algn="l" rtl="0" eaLnBrk="0" fontAlgn="base" hangingPunct="0">
              <a:spcBef>
                <a:spcPct val="50000"/>
              </a:spcBef>
              <a:spcAft>
                <a:spcPct val="0"/>
              </a:spcAft>
              <a:defRPr kumimoji="1" lang="ja-JP" altLang="en-US" sz="2400" kern="1200">
                <a:solidFill>
                  <a:schemeClr val="tx1"/>
                </a:solidFill>
                <a:latin typeface="Arial" charset="0"/>
                <a:ea typeface="ＭＳ Ｐゴシック" pitchFamily="50" charset="-128"/>
                <a:cs typeface="+mn-cs"/>
              </a:defRPr>
            </a:lvl1pPr>
          </a:lstStyle>
          <a:p>
            <a:r>
              <a:rPr lang="ja-JP" altLang="en-US" dirty="0" smtClean="0"/>
              <a:t>マスター タイトルの書式設定</a:t>
            </a:r>
            <a:endParaRPr lang="ja-JP" altLang="en-US" dirty="0"/>
          </a:p>
        </p:txBody>
      </p:sp>
      <p:sp>
        <p:nvSpPr>
          <p:cNvPr id="3" name="コンテンツ プレースホルダ 2"/>
          <p:cNvSpPr>
            <a:spLocks noGrp="1"/>
          </p:cNvSpPr>
          <p:nvPr>
            <p:ph idx="1"/>
          </p:nvPr>
        </p:nvSpPr>
        <p:spPr>
          <a:xfrm>
            <a:off x="143341" y="620688"/>
            <a:ext cx="11905323" cy="1152128"/>
          </a:xfrm>
          <a:solidFill>
            <a:srgbClr val="CCFFFF"/>
          </a:solidFill>
          <a:ln>
            <a:solidFill>
              <a:schemeClr val="tx1"/>
            </a:solidFill>
          </a:ln>
        </p:spPr>
        <p:txBody>
          <a:bodyPr/>
          <a:lstStyle>
            <a:lvl1pPr>
              <a:defRPr sz="2000"/>
            </a:lvl1pPr>
            <a:lvl2pPr>
              <a:defRPr sz="1800"/>
            </a:lvl2pPr>
            <a:lvl3pPr>
              <a:defRPr sz="1600"/>
            </a:lvl3pPr>
            <a:lvl4pPr>
              <a:defRPr sz="1400"/>
            </a:lvl4pPr>
            <a:lvl5pPr>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sz="1400"/>
            </a:lvl1pPr>
          </a:lstStyle>
          <a:p>
            <a:pPr>
              <a:defRPr/>
            </a:pPr>
            <a:fld id="{B259A45B-ED6B-4302-BE4A-C98DD709F4B1}" type="slidenum">
              <a:rPr lang="en-US" altLang="ja-JP" smtClean="0"/>
              <a:pPr>
                <a:defRPr/>
              </a:pPr>
              <a:t>‹#›</a:t>
            </a:fld>
            <a:endParaRPr lang="en-US" altLang="ja-JP" dirty="0"/>
          </a:p>
        </p:txBody>
      </p:sp>
    </p:spTree>
    <p:extLst>
      <p:ext uri="{BB962C8B-B14F-4D97-AF65-F5344CB8AC3E}">
        <p14:creationId xmlns:p14="http://schemas.microsoft.com/office/powerpoint/2010/main" val="2573525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12192000" cy="504056"/>
          </a:xfrm>
          <a:solidFill>
            <a:srgbClr val="FFFFCC"/>
          </a:solidFill>
          <a:ln w="28575">
            <a:solidFill>
              <a:srgbClr val="FF9900"/>
            </a:solidFill>
            <a:miter lim="800000"/>
            <a:headEnd/>
            <a:tailEnd/>
          </a:ln>
        </p:spPr>
        <p:txBody>
          <a:bodyPr lIns="91368" tIns="45685" rIns="91368" bIns="45685"/>
          <a:lstStyle>
            <a:lvl1pPr algn="l" rtl="0" eaLnBrk="0" fontAlgn="base" hangingPunct="0">
              <a:spcBef>
                <a:spcPct val="50000"/>
              </a:spcBef>
              <a:spcAft>
                <a:spcPct val="0"/>
              </a:spcAft>
              <a:defRPr kumimoji="1" lang="ja-JP" altLang="en-US" sz="2400" kern="1200">
                <a:solidFill>
                  <a:schemeClr val="tx1"/>
                </a:solidFill>
                <a:latin typeface="Arial" charset="0"/>
                <a:ea typeface="ＭＳ Ｐゴシック" pitchFamily="50" charset="-128"/>
                <a:cs typeface="+mn-cs"/>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a:xfrm>
            <a:off x="143341" y="908720"/>
            <a:ext cx="11905323" cy="5040560"/>
          </a:xfrm>
          <a:noFill/>
          <a:ln>
            <a:noFill/>
          </a:ln>
        </p:spPr>
        <p:txBody>
          <a:bodyPr/>
          <a:lstStyle>
            <a:lvl1pPr>
              <a:defRPr sz="2000"/>
            </a:lvl1pPr>
            <a:lvl2pPr>
              <a:defRPr sz="1800"/>
            </a:lvl2pPr>
            <a:lvl3pPr>
              <a:defRPr sz="1600"/>
            </a:lvl3pPr>
            <a:lvl4pPr>
              <a:defRPr sz="1400"/>
            </a:lvl4pPr>
            <a:lvl5pPr>
              <a:defRPr sz="1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sz="1400"/>
            </a:lvl1pPr>
          </a:lstStyle>
          <a:p>
            <a:pPr>
              <a:defRPr/>
            </a:pPr>
            <a:fld id="{31EC0147-62B3-4B72-8CDA-64B4F3439D74}" type="slidenum">
              <a:rPr lang="en-US" altLang="ja-JP" smtClean="0"/>
              <a:pPr>
                <a:defRPr/>
              </a:pPr>
              <a:t>‹#›</a:t>
            </a:fld>
            <a:endParaRPr lang="en-US" altLang="ja-JP" dirty="0"/>
          </a:p>
        </p:txBody>
      </p:sp>
    </p:spTree>
    <p:extLst>
      <p:ext uri="{BB962C8B-B14F-4D97-AF65-F5344CB8AC3E}">
        <p14:creationId xmlns:p14="http://schemas.microsoft.com/office/powerpoint/2010/main" val="2315058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12192000" cy="504056"/>
          </a:xfrm>
          <a:solidFill>
            <a:srgbClr val="FFFFCC"/>
          </a:solidFill>
          <a:ln w="28575">
            <a:solidFill>
              <a:srgbClr val="FF9900"/>
            </a:solidFill>
            <a:miter lim="800000"/>
            <a:headEnd/>
            <a:tailEnd/>
          </a:ln>
        </p:spPr>
        <p:txBody>
          <a:bodyPr lIns="91368" tIns="45685" rIns="91368" bIns="45685"/>
          <a:lstStyle>
            <a:lvl1pPr algn="l" rtl="0" fontAlgn="base">
              <a:spcBef>
                <a:spcPct val="50000"/>
              </a:spcBef>
              <a:spcAft>
                <a:spcPct val="0"/>
              </a:spcAft>
              <a:defRPr kumimoji="1" lang="ja-JP" altLang="en-US" sz="2400" kern="1200">
                <a:solidFill>
                  <a:schemeClr val="tx1"/>
                </a:solidFill>
                <a:latin typeface="Arial" charset="0"/>
                <a:ea typeface="ＭＳ Ｐゴシック" pitchFamily="50" charset="-128"/>
                <a:cs typeface="+mn-cs"/>
              </a:defRPr>
            </a:lvl1pPr>
          </a:lstStyle>
          <a:p>
            <a:r>
              <a:rPr lang="ja-JP" altLang="en-US" dirty="0" smtClean="0"/>
              <a:t>マスター タイトルの書式設定</a:t>
            </a:r>
            <a:endParaRPr lang="ja-JP" altLang="en-US" dirty="0"/>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1" lang="en-US" altLang="ja-JP" sz="1400" kern="1200">
                <a:solidFill>
                  <a:prstClr val="black"/>
                </a:solidFill>
                <a:latin typeface="Arial" charset="0"/>
                <a:ea typeface="ＭＳ Ｐゴシック" pitchFamily="50" charset="-128"/>
                <a:cs typeface="+mn-cs"/>
              </a:defRPr>
            </a:lvl1pPr>
          </a:lstStyle>
          <a:p>
            <a:pPr>
              <a:defRPr/>
            </a:pPr>
            <a:fld id="{5D46A8E4-BF1F-4233-8519-7E52A3D1A331}" type="slidenum">
              <a:rPr lang="en-US" altLang="ja-JP" smtClean="0"/>
              <a:pPr>
                <a:defRPr/>
              </a:pPr>
              <a:t>‹#›</a:t>
            </a:fld>
            <a:endParaRPr lang="ja-JP" altLang="en-US" dirty="0"/>
          </a:p>
        </p:txBody>
      </p:sp>
    </p:spTree>
    <p:extLst>
      <p:ext uri="{BB962C8B-B14F-4D97-AF65-F5344CB8AC3E}">
        <p14:creationId xmlns:p14="http://schemas.microsoft.com/office/powerpoint/2010/main" val="81956111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1268760"/>
            <a:ext cx="10363200" cy="1512168"/>
          </a:xfrm>
          <a:solidFill>
            <a:srgbClr val="FFFFCC"/>
          </a:solidFill>
          <a:ln w="28575">
            <a:solidFill>
              <a:srgbClr val="FF9900"/>
            </a:solidFill>
            <a:miter lim="800000"/>
            <a:headEnd/>
            <a:tailEnd/>
          </a:ln>
        </p:spPr>
        <p:txBody>
          <a:bodyPr lIns="91368" tIns="45685" rIns="91368" bIns="45685"/>
          <a:lstStyle>
            <a:lvl1pPr algn="ctr" rtl="0" fontAlgn="base">
              <a:lnSpc>
                <a:spcPts val="1846"/>
              </a:lnSpc>
              <a:spcBef>
                <a:spcPct val="50000"/>
              </a:spcBef>
              <a:spcAft>
                <a:spcPct val="0"/>
              </a:spcAft>
              <a:defRPr kumimoji="1" lang="ja-JP" altLang="en-US" sz="3200" kern="1200">
                <a:solidFill>
                  <a:schemeClr val="tx1"/>
                </a:solidFill>
                <a:latin typeface="Arial" charset="0"/>
                <a:ea typeface="ＭＳ Ｐゴシック" pitchFamily="50" charset="-128"/>
                <a:cs typeface="+mn-cs"/>
              </a:defRPr>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sz="2800"/>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smtClean="0"/>
              <a:t>マスター サブタイトルの書式設定</a:t>
            </a:r>
            <a:endParaRPr lang="ja-JP" altLang="en-US" dirty="0"/>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defRPr kumimoji="1" lang="en-US" altLang="ja-JP" sz="1400" kern="1200">
                <a:solidFill>
                  <a:prstClr val="black"/>
                </a:solidFill>
                <a:latin typeface="Arial" charset="0"/>
                <a:ea typeface="ＭＳ Ｐゴシック" pitchFamily="50" charset="-128"/>
                <a:cs typeface="+mn-cs"/>
              </a:defRPr>
            </a:lvl1pPr>
          </a:lstStyle>
          <a:p>
            <a:pPr>
              <a:defRPr/>
            </a:pPr>
            <a:fld id="{29C8B0E0-4CE6-46F2-82B0-E520CF2B4E92}" type="slidenum">
              <a:rPr lang="en-US" altLang="ja-JP" smtClean="0"/>
              <a:pPr>
                <a:defRPr/>
              </a:pPr>
              <a:t>‹#›</a:t>
            </a:fld>
            <a:endParaRPr lang="ja-JP" altLang="en-US" dirty="0"/>
          </a:p>
        </p:txBody>
      </p:sp>
    </p:spTree>
    <p:extLst>
      <p:ext uri="{BB962C8B-B14F-4D97-AF65-F5344CB8AC3E}">
        <p14:creationId xmlns:p14="http://schemas.microsoft.com/office/powerpoint/2010/main" val="47773199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defRPr kumimoji="1" lang="en-US" altLang="ja-JP" sz="1400" kern="1200">
                <a:solidFill>
                  <a:prstClr val="black"/>
                </a:solidFill>
                <a:latin typeface="Arial" charset="0"/>
                <a:ea typeface="ＭＳ Ｐゴシック" pitchFamily="50" charset="-128"/>
                <a:cs typeface="+mn-cs"/>
              </a:defRPr>
            </a:lvl1pPr>
          </a:lstStyle>
          <a:p>
            <a:pPr>
              <a:defRPr/>
            </a:pPr>
            <a:fld id="{E2DF8FA3-2019-4023-AE81-D1CFBA17BFCE}" type="slidenum">
              <a:rPr lang="en-US" altLang="ja-JP" smtClean="0"/>
              <a:pPr>
                <a:defRPr/>
              </a:pPr>
              <a:t>‹#›</a:t>
            </a:fld>
            <a:endParaRPr lang="ja-JP" altLang="en-US" dirty="0"/>
          </a:p>
        </p:txBody>
      </p:sp>
    </p:spTree>
    <p:extLst>
      <p:ext uri="{BB962C8B-B14F-4D97-AF65-F5344CB8AC3E}">
        <p14:creationId xmlns:p14="http://schemas.microsoft.com/office/powerpoint/2010/main" val="1155380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713361" y="2420941"/>
            <a:ext cx="8765278" cy="1227137"/>
          </a:xfrm>
          <a:solidFill>
            <a:srgbClr val="FFFFCC"/>
          </a:solidFill>
          <a:ln w="28575">
            <a:solidFill>
              <a:srgbClr val="FF9900"/>
            </a:solidFill>
            <a:miter lim="800000"/>
            <a:headEnd/>
            <a:tailEnd/>
          </a:ln>
        </p:spPr>
        <p:txBody>
          <a:bodyPr lIns="91368" tIns="45685" rIns="91368" bIns="45685"/>
          <a:lstStyle>
            <a:lvl1pPr>
              <a:defRPr lang="ja-JP" altLang="en-US" sz="3200" kern="1200">
                <a:latin typeface="Arial" charset="0"/>
                <a:ea typeface="ＭＳ Ｐゴシック" pitchFamily="50" charset="-128"/>
                <a:cs typeface="+mn-cs"/>
              </a:defRPr>
            </a:lvl1pPr>
          </a:lstStyle>
          <a:p>
            <a:pPr lvl="0"/>
            <a:r>
              <a:rPr lang="ja-JP" altLang="en-US" dirty="0" smtClean="0"/>
              <a:t>マスター タイトルの書式設定</a:t>
            </a:r>
            <a:endParaRPr lang="ja-JP" altLang="en-US" dirty="0"/>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defRPr kumimoji="1" lang="en-US" altLang="ja-JP" sz="1400" kern="1200">
                <a:solidFill>
                  <a:prstClr val="black"/>
                </a:solidFill>
                <a:latin typeface="Arial" charset="0"/>
                <a:ea typeface="ＭＳ Ｐゴシック" pitchFamily="50" charset="-128"/>
                <a:cs typeface="+mn-cs"/>
              </a:defRPr>
            </a:lvl1pPr>
          </a:lstStyle>
          <a:p>
            <a:pPr>
              <a:defRPr/>
            </a:pPr>
            <a:fld id="{112E805C-F331-462E-B401-CC020F4A5EE3}" type="slidenum">
              <a:rPr lang="en-US" altLang="ja-JP" smtClean="0"/>
              <a:pPr>
                <a:defRPr/>
              </a:pPr>
              <a:t>‹#›</a:t>
            </a:fld>
            <a:endParaRPr lang="ja-JP" altLang="en-US" dirty="0"/>
          </a:p>
        </p:txBody>
      </p:sp>
    </p:spTree>
    <p:extLst>
      <p:ext uri="{BB962C8B-B14F-4D97-AF65-F5344CB8AC3E}">
        <p14:creationId xmlns:p14="http://schemas.microsoft.com/office/powerpoint/2010/main" val="148446748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476672"/>
          </a:xfrm>
          <a:gradFill>
            <a:gsLst>
              <a:gs pos="0">
                <a:srgbClr val="3399FF"/>
              </a:gs>
              <a:gs pos="50000">
                <a:schemeClr val="bg1"/>
              </a:gs>
              <a:gs pos="100000">
                <a:srgbClr val="3399FF"/>
              </a:gs>
            </a:gsLst>
            <a:lin ang="5400000" scaled="0"/>
          </a:gradFill>
        </p:spPr>
        <p:txBody>
          <a:bodyPr/>
          <a:lstStyle>
            <a:lvl1pPr>
              <a:defRPr sz="2400">
                <a:solidFill>
                  <a:schemeClr val="tx1"/>
                </a:solidFill>
                <a:effectLst>
                  <a:outerShdw blurRad="38100" dist="38100" dir="2700000" algn="tl">
                    <a:srgbClr val="000000">
                      <a:alpha val="43137"/>
                    </a:srgbClr>
                  </a:outerShdw>
                </a:effectLst>
              </a:defRPr>
            </a:lvl1pPr>
          </a:lstStyle>
          <a:p>
            <a:r>
              <a:rPr lang="ja-JP" altLang="en-US" dirty="0" smtClean="0"/>
              <a:t>マスタ タイトルの書式設定</a:t>
            </a:r>
            <a:endParaRPr lang="ja-JP" altLang="en-US" dirty="0"/>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9347200" y="6381750"/>
            <a:ext cx="2844800" cy="476250"/>
          </a:xfrm>
        </p:spPr>
        <p:txBody>
          <a:bodyPr/>
          <a:lstStyle>
            <a:lvl1pPr>
              <a:defRPr kumimoji="1" lang="en-US" altLang="ja-JP" sz="1400" kern="1200">
                <a:solidFill>
                  <a:prstClr val="black"/>
                </a:solidFill>
                <a:latin typeface="Arial" charset="0"/>
                <a:ea typeface="ＭＳ Ｐゴシック" pitchFamily="50" charset="-128"/>
                <a:cs typeface="+mn-cs"/>
              </a:defRPr>
            </a:lvl1pPr>
          </a:lstStyle>
          <a:p>
            <a:pPr>
              <a:defRPr/>
            </a:pPr>
            <a:fld id="{9A8A27CB-A26D-40A5-A7C9-6C95BDFE94C0}" type="slidenum">
              <a:rPr lang="en-US" altLang="ja-JP" smtClean="0"/>
              <a:pPr>
                <a:defRPr/>
              </a:pPr>
              <a:t>‹#›</a:t>
            </a:fld>
            <a:endParaRPr lang="ja-JP" altLang="en-US" dirty="0"/>
          </a:p>
        </p:txBody>
      </p:sp>
    </p:spTree>
    <p:extLst>
      <p:ext uri="{BB962C8B-B14F-4D97-AF65-F5344CB8AC3E}">
        <p14:creationId xmlns:p14="http://schemas.microsoft.com/office/powerpoint/2010/main" val="4126976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ja-JP" altLang="en-US"/>
              <a:t>マスタ サブタイトルの書式設定</a:t>
            </a:r>
          </a:p>
        </p:txBody>
      </p:sp>
    </p:spTree>
    <p:extLst>
      <p:ext uri="{BB962C8B-B14F-4D97-AF65-F5344CB8AC3E}">
        <p14:creationId xmlns:p14="http://schemas.microsoft.com/office/powerpoint/2010/main" val="1741652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E83F734-4C1C-4766-9354-5841FD0829CF}" type="slidenum">
              <a:rPr lang="en-US" altLang="ja-JP"/>
              <a:pPr>
                <a:defRPr/>
              </a:pPr>
              <a:t>‹#›</a:t>
            </a:fld>
            <a:endParaRPr lang="en-US" altLang="ja-JP"/>
          </a:p>
        </p:txBody>
      </p:sp>
    </p:spTree>
    <p:extLst>
      <p:ext uri="{BB962C8B-B14F-4D97-AF65-F5344CB8AC3E}">
        <p14:creationId xmlns:p14="http://schemas.microsoft.com/office/powerpoint/2010/main" val="212304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C6AE130-6DEF-4101-A7F6-48F2A107EC29}" type="slidenum">
              <a:rPr lang="en-US" altLang="ja-JP"/>
              <a:pPr>
                <a:defRPr/>
              </a:pPr>
              <a:t>‹#›</a:t>
            </a:fld>
            <a:endParaRPr lang="en-US" altLang="ja-JP"/>
          </a:p>
        </p:txBody>
      </p:sp>
    </p:spTree>
    <p:extLst>
      <p:ext uri="{BB962C8B-B14F-4D97-AF65-F5344CB8AC3E}">
        <p14:creationId xmlns:p14="http://schemas.microsoft.com/office/powerpoint/2010/main" val="218790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19550771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DCEE9F3-2598-46A8-9D5E-8CA3A140A24B}" type="slidenum">
              <a:rPr lang="en-US" altLang="ja-JP"/>
              <a:pPr>
                <a:defRPr/>
              </a:pPr>
              <a:t>‹#›</a:t>
            </a:fld>
            <a:endParaRPr lang="en-US" altLang="ja-JP"/>
          </a:p>
        </p:txBody>
      </p:sp>
    </p:spTree>
    <p:extLst>
      <p:ext uri="{BB962C8B-B14F-4D97-AF65-F5344CB8AC3E}">
        <p14:creationId xmlns:p14="http://schemas.microsoft.com/office/powerpoint/2010/main" val="38889404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9B4B2CC-25E4-42E1-A55A-1705FEA7B450}" type="slidenum">
              <a:rPr lang="en-US" altLang="ja-JP"/>
              <a:pPr>
                <a:defRPr/>
              </a:pPr>
              <a:t>‹#›</a:t>
            </a:fld>
            <a:endParaRPr lang="en-US" altLang="ja-JP"/>
          </a:p>
        </p:txBody>
      </p:sp>
    </p:spTree>
    <p:extLst>
      <p:ext uri="{BB962C8B-B14F-4D97-AF65-F5344CB8AC3E}">
        <p14:creationId xmlns:p14="http://schemas.microsoft.com/office/powerpoint/2010/main" val="819474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C197BE4-BBB3-4365-99D9-127E60C08965}" type="slidenum">
              <a:rPr lang="en-US" altLang="ja-JP"/>
              <a:pPr>
                <a:defRPr/>
              </a:pPr>
              <a:t>‹#›</a:t>
            </a:fld>
            <a:endParaRPr lang="en-US" altLang="ja-JP"/>
          </a:p>
        </p:txBody>
      </p:sp>
    </p:spTree>
    <p:extLst>
      <p:ext uri="{BB962C8B-B14F-4D97-AF65-F5344CB8AC3E}">
        <p14:creationId xmlns:p14="http://schemas.microsoft.com/office/powerpoint/2010/main" val="973847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9414933" y="6578600"/>
            <a:ext cx="2844800" cy="476250"/>
          </a:xfrm>
        </p:spPr>
        <p:txBody>
          <a:bodyPr/>
          <a:lstStyle>
            <a:lvl1pPr>
              <a:defRPr/>
            </a:lvl1pPr>
          </a:lstStyle>
          <a:p>
            <a:pPr>
              <a:defRPr/>
            </a:pPr>
            <a:fld id="{3593CC97-A162-4349-947F-B7F7BF221DB8}" type="slidenum">
              <a:rPr lang="en-US" altLang="ja-JP"/>
              <a:pPr>
                <a:defRPr/>
              </a:pPr>
              <a:t>‹#›</a:t>
            </a:fld>
            <a:endParaRPr lang="en-US" altLang="ja-JP"/>
          </a:p>
        </p:txBody>
      </p:sp>
    </p:spTree>
    <p:extLst>
      <p:ext uri="{BB962C8B-B14F-4D97-AF65-F5344CB8AC3E}">
        <p14:creationId xmlns:p14="http://schemas.microsoft.com/office/powerpoint/2010/main" val="418097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ED1A2EC-39EE-463F-AE15-5A970C340422}" type="slidenum">
              <a:rPr lang="en-US" altLang="ja-JP"/>
              <a:pPr>
                <a:defRPr/>
              </a:pPr>
              <a:t>‹#›</a:t>
            </a:fld>
            <a:endParaRPr lang="en-US" altLang="ja-JP"/>
          </a:p>
        </p:txBody>
      </p:sp>
    </p:spTree>
    <p:extLst>
      <p:ext uri="{BB962C8B-B14F-4D97-AF65-F5344CB8AC3E}">
        <p14:creationId xmlns:p14="http://schemas.microsoft.com/office/powerpoint/2010/main" val="3341145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65D585-8168-4A0E-BDC7-5AECE4148345}" type="slidenum">
              <a:rPr lang="en-US" altLang="ja-JP"/>
              <a:pPr>
                <a:defRPr/>
              </a:pPr>
              <a:t>‹#›</a:t>
            </a:fld>
            <a:endParaRPr lang="en-US" altLang="ja-JP"/>
          </a:p>
        </p:txBody>
      </p:sp>
    </p:spTree>
    <p:extLst>
      <p:ext uri="{BB962C8B-B14F-4D97-AF65-F5344CB8AC3E}">
        <p14:creationId xmlns:p14="http://schemas.microsoft.com/office/powerpoint/2010/main" val="42835367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B7233AD-289A-416F-913C-6E0C5F2EF872}" type="slidenum">
              <a:rPr lang="en-US" altLang="ja-JP"/>
              <a:pPr>
                <a:defRPr/>
              </a:pPr>
              <a:t>‹#›</a:t>
            </a:fld>
            <a:endParaRPr lang="en-US" altLang="ja-JP"/>
          </a:p>
        </p:txBody>
      </p:sp>
    </p:spTree>
    <p:extLst>
      <p:ext uri="{BB962C8B-B14F-4D97-AF65-F5344CB8AC3E}">
        <p14:creationId xmlns:p14="http://schemas.microsoft.com/office/powerpoint/2010/main" val="26707177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1"/>
            <a:ext cx="2895600" cy="61261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1"/>
            <a:ext cx="8483600" cy="61261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8756D41-1A63-4A27-94DD-7E3DDB3B77F2}" type="slidenum">
              <a:rPr lang="en-US" altLang="ja-JP"/>
              <a:pPr>
                <a:defRPr/>
              </a:pPr>
              <a:t>‹#›</a:t>
            </a:fld>
            <a:endParaRPr lang="en-US" altLang="ja-JP"/>
          </a:p>
        </p:txBody>
      </p:sp>
    </p:spTree>
    <p:extLst>
      <p:ext uri="{BB962C8B-B14F-4D97-AF65-F5344CB8AC3E}">
        <p14:creationId xmlns:p14="http://schemas.microsoft.com/office/powerpoint/2010/main" val="3409314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1" y="2130572"/>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CD320BA9-4FF5-48A6-9340-4480B4A8EFFA}" type="datetimeFigureOut">
              <a:rPr lang="ja-JP" altLang="en-US"/>
              <a:pPr>
                <a:defRPr/>
              </a:pPr>
              <a:t>2018/2/13</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solidFill>
                  <a:srgbClr val="898989"/>
                </a:solidFill>
              </a:defRPr>
            </a:lvl1pPr>
          </a:lstStyle>
          <a:p>
            <a:pPr>
              <a:defRPr/>
            </a:pPr>
            <a:fld id="{6590F5CA-35CE-48C2-8056-E8AB77B616DF}" type="slidenum">
              <a:rPr lang="ja-JP" altLang="en-US"/>
              <a:pPr>
                <a:defRPr/>
              </a:pPr>
              <a:t>‹#›</a:t>
            </a:fld>
            <a:endParaRPr lang="ja-JP" altLang="en-US"/>
          </a:p>
        </p:txBody>
      </p:sp>
    </p:spTree>
    <p:extLst>
      <p:ext uri="{BB962C8B-B14F-4D97-AF65-F5344CB8AC3E}">
        <p14:creationId xmlns:p14="http://schemas.microsoft.com/office/powerpoint/2010/main" val="89483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srcRect t="62230"/>
          <a:stretch>
            <a:fillRect/>
          </a:stretch>
        </p:blipFill>
        <p:spPr bwMode="auto">
          <a:xfrm>
            <a:off x="2" y="6524632"/>
            <a:ext cx="12192000" cy="333375"/>
          </a:xfrm>
          <a:prstGeom prst="rect">
            <a:avLst/>
          </a:prstGeom>
          <a:noFill/>
          <a:ln w="9525">
            <a:noFill/>
            <a:miter lim="800000"/>
            <a:headEnd/>
            <a:tailEnd/>
          </a:ln>
        </p:spPr>
      </p:pic>
      <p:sp>
        <p:nvSpPr>
          <p:cNvPr id="5" name="Rectangle 9"/>
          <p:cNvSpPr>
            <a:spLocks noChangeArrowheads="1"/>
          </p:cNvSpPr>
          <p:nvPr userDrawn="1"/>
        </p:nvSpPr>
        <p:spPr bwMode="auto">
          <a:xfrm>
            <a:off x="2256372" y="3284545"/>
            <a:ext cx="9935633" cy="73025"/>
          </a:xfrm>
          <a:prstGeom prst="rect">
            <a:avLst/>
          </a:prstGeom>
          <a:solidFill>
            <a:srgbClr val="0066CC"/>
          </a:solidFill>
          <a:ln w="9525">
            <a:noFill/>
            <a:miter lim="800000"/>
            <a:headEnd/>
            <a:tailEnd/>
          </a:ln>
          <a:effectLst/>
        </p:spPr>
        <p:txBody>
          <a:bodyPr wrap="none" lIns="91398" tIns="45699" rIns="91398" bIns="45699" anchor="ctr"/>
          <a:lstStyle/>
          <a:p>
            <a:pPr fontAlgn="base">
              <a:spcBef>
                <a:spcPct val="0"/>
              </a:spcBef>
              <a:spcAft>
                <a:spcPct val="0"/>
              </a:spcAft>
              <a:defRPr/>
            </a:pPr>
            <a:endParaRPr lang="ja-JP" altLang="en-US" sz="1800">
              <a:solidFill>
                <a:srgbClr val="000000"/>
              </a:solidFill>
            </a:endParaRPr>
          </a:p>
        </p:txBody>
      </p:sp>
      <p:pic>
        <p:nvPicPr>
          <p:cNvPr id="6" name="Picture 11"/>
          <p:cNvPicPr>
            <a:picLocks noChangeAspect="1" noChangeArrowheads="1"/>
          </p:cNvPicPr>
          <p:nvPr userDrawn="1"/>
        </p:nvPicPr>
        <p:blipFill>
          <a:blip r:embed="rId3" cstate="print"/>
          <a:srcRect/>
          <a:stretch>
            <a:fillRect/>
          </a:stretch>
        </p:blipFill>
        <p:spPr bwMode="auto">
          <a:xfrm>
            <a:off x="8" y="6051557"/>
            <a:ext cx="2832100" cy="473075"/>
          </a:xfrm>
          <a:prstGeom prst="rect">
            <a:avLst/>
          </a:prstGeom>
          <a:noFill/>
          <a:ln w="9525">
            <a:noFill/>
            <a:miter lim="800000"/>
            <a:headEnd/>
            <a:tailEnd/>
          </a:ln>
        </p:spPr>
      </p:pic>
      <p:sp>
        <p:nvSpPr>
          <p:cNvPr id="7" name="Text Box 12"/>
          <p:cNvSpPr txBox="1">
            <a:spLocks noChangeArrowheads="1"/>
          </p:cNvSpPr>
          <p:nvPr userDrawn="1"/>
        </p:nvSpPr>
        <p:spPr bwMode="auto">
          <a:xfrm>
            <a:off x="1" y="6524627"/>
            <a:ext cx="3642836" cy="276956"/>
          </a:xfrm>
          <a:prstGeom prst="rect">
            <a:avLst/>
          </a:prstGeom>
          <a:noFill/>
          <a:ln w="9525">
            <a:noFill/>
            <a:miter lim="800000"/>
            <a:headEnd/>
            <a:tailEnd/>
          </a:ln>
          <a:effectLst/>
        </p:spPr>
        <p:txBody>
          <a:bodyPr wrap="none" lIns="91398" tIns="45699" rIns="91398" bIns="45699">
            <a:spAutoFit/>
          </a:bodyPr>
          <a:lstStyle/>
          <a:p>
            <a:pPr fontAlgn="base">
              <a:spcBef>
                <a:spcPct val="0"/>
              </a:spcBef>
              <a:spcAft>
                <a:spcPct val="0"/>
              </a:spcAft>
              <a:defRPr/>
            </a:pPr>
            <a:r>
              <a:rPr lang="en-US" altLang="ja-JP" sz="1200" i="1" dirty="0">
                <a:solidFill>
                  <a:srgbClr val="FFFFFF"/>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2159004" y="2133620"/>
            <a:ext cx="10033001"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828802" y="3886200"/>
            <a:ext cx="85344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a:xfrm>
            <a:off x="8737601" y="6245225"/>
            <a:ext cx="2844800" cy="476250"/>
          </a:xfrm>
        </p:spPr>
        <p:txBody>
          <a:bodyPr/>
          <a:lstStyle>
            <a:lvl1pPr>
              <a:defRPr/>
            </a:lvl1pPr>
          </a:lstStyle>
          <a:p>
            <a:pPr>
              <a:defRPr/>
            </a:pPr>
            <a:fld id="{F2EAD77B-BE45-4BBD-AE57-B229BA5490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9191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1389045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C3D745-A0AB-4856-84E4-6D2660F25A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754871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8" y="4406923"/>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8" y="2906713"/>
            <a:ext cx="10363200" cy="1500187"/>
          </a:xfrm>
        </p:spPr>
        <p:txBody>
          <a:bodyPr anchor="b"/>
          <a:lstStyle>
            <a:lvl1pPr marL="0" indent="0">
              <a:buNone/>
              <a:defRPr sz="2000"/>
            </a:lvl1pPr>
            <a:lvl2pPr marL="456993" indent="0">
              <a:buNone/>
              <a:defRPr sz="1800"/>
            </a:lvl2pPr>
            <a:lvl3pPr marL="913986" indent="0">
              <a:buNone/>
              <a:defRPr sz="1600"/>
            </a:lvl3pPr>
            <a:lvl4pPr marL="1370979" indent="0">
              <a:buNone/>
              <a:defRPr sz="1400"/>
            </a:lvl4pPr>
            <a:lvl5pPr marL="1827972" indent="0">
              <a:buNone/>
              <a:defRPr sz="1400"/>
            </a:lvl5pPr>
            <a:lvl6pPr marL="2284965" indent="0">
              <a:buNone/>
              <a:defRPr sz="1400"/>
            </a:lvl6pPr>
            <a:lvl7pPr marL="2741957" indent="0">
              <a:buNone/>
              <a:defRPr sz="1400"/>
            </a:lvl7pPr>
            <a:lvl8pPr marL="3198951" indent="0">
              <a:buNone/>
              <a:defRPr sz="1400"/>
            </a:lvl8pPr>
            <a:lvl9pPr marL="3655944"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7849F7-BD07-4009-BEE2-B20D4DF2F22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042177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 y="908050"/>
            <a:ext cx="5994400"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908050"/>
            <a:ext cx="5994400" cy="5113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3CF940-486B-460E-8F95-55D813B04D9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887193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4638"/>
            <a:ext cx="109728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6" y="1535113"/>
            <a:ext cx="5386917" cy="639762"/>
          </a:xfrm>
        </p:spPr>
        <p:txBody>
          <a:bodyPr anchor="b"/>
          <a:lstStyle>
            <a:lvl1pPr marL="0" indent="0">
              <a:buNone/>
              <a:defRPr sz="2400" b="1"/>
            </a:lvl1pPr>
            <a:lvl2pPr marL="456993" indent="0">
              <a:buNone/>
              <a:defRPr sz="2000" b="1"/>
            </a:lvl2pPr>
            <a:lvl3pPr marL="913986" indent="0">
              <a:buNone/>
              <a:defRPr sz="1800" b="1"/>
            </a:lvl3pPr>
            <a:lvl4pPr marL="1370979" indent="0">
              <a:buNone/>
              <a:defRPr sz="1600" b="1"/>
            </a:lvl4pPr>
            <a:lvl5pPr marL="1827972" indent="0">
              <a:buNone/>
              <a:defRPr sz="1600" b="1"/>
            </a:lvl5pPr>
            <a:lvl6pPr marL="2284965" indent="0">
              <a:buNone/>
              <a:defRPr sz="1600" b="1"/>
            </a:lvl6pPr>
            <a:lvl7pPr marL="2741957" indent="0">
              <a:buNone/>
              <a:defRPr sz="1600" b="1"/>
            </a:lvl7pPr>
            <a:lvl8pPr marL="3198951" indent="0">
              <a:buNone/>
              <a:defRPr sz="1600" b="1"/>
            </a:lvl8pPr>
            <a:lvl9pPr marL="3655944"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6"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77" y="1535113"/>
            <a:ext cx="5389034" cy="639762"/>
          </a:xfrm>
        </p:spPr>
        <p:txBody>
          <a:bodyPr anchor="b"/>
          <a:lstStyle>
            <a:lvl1pPr marL="0" indent="0">
              <a:buNone/>
              <a:defRPr sz="2400" b="1"/>
            </a:lvl1pPr>
            <a:lvl2pPr marL="456993" indent="0">
              <a:buNone/>
              <a:defRPr sz="2000" b="1"/>
            </a:lvl2pPr>
            <a:lvl3pPr marL="913986" indent="0">
              <a:buNone/>
              <a:defRPr sz="1800" b="1"/>
            </a:lvl3pPr>
            <a:lvl4pPr marL="1370979" indent="0">
              <a:buNone/>
              <a:defRPr sz="1600" b="1"/>
            </a:lvl4pPr>
            <a:lvl5pPr marL="1827972" indent="0">
              <a:buNone/>
              <a:defRPr sz="1600" b="1"/>
            </a:lvl5pPr>
            <a:lvl6pPr marL="2284965" indent="0">
              <a:buNone/>
              <a:defRPr sz="1600" b="1"/>
            </a:lvl6pPr>
            <a:lvl7pPr marL="2741957" indent="0">
              <a:buNone/>
              <a:defRPr sz="1600" b="1"/>
            </a:lvl7pPr>
            <a:lvl8pPr marL="3198951" indent="0">
              <a:buNone/>
              <a:defRPr sz="1600" b="1"/>
            </a:lvl8pPr>
            <a:lvl9pPr marL="3655944"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7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615B65-8E31-40B5-A9F1-D618FA231F1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184671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AB06B81-0582-4E6B-946A-508D2244E5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360976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E2DAEA7-60F1-4DF1-AEF5-D2DE097CC51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65433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8"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0" y="1435109"/>
            <a:ext cx="4011084" cy="4691063"/>
          </a:xfrm>
        </p:spPr>
        <p:txBody>
          <a:bodyPr/>
          <a:lstStyle>
            <a:lvl1pPr marL="0" indent="0">
              <a:buNone/>
              <a:defRPr sz="1400"/>
            </a:lvl1pPr>
            <a:lvl2pPr marL="456993" indent="0">
              <a:buNone/>
              <a:defRPr sz="1200"/>
            </a:lvl2pPr>
            <a:lvl3pPr marL="913986" indent="0">
              <a:buNone/>
              <a:defRPr sz="1000"/>
            </a:lvl3pPr>
            <a:lvl4pPr marL="1370979" indent="0">
              <a:buNone/>
              <a:defRPr sz="900"/>
            </a:lvl4pPr>
            <a:lvl5pPr marL="1827972" indent="0">
              <a:buNone/>
              <a:defRPr sz="900"/>
            </a:lvl5pPr>
            <a:lvl6pPr marL="2284965" indent="0">
              <a:buNone/>
              <a:defRPr sz="900"/>
            </a:lvl6pPr>
            <a:lvl7pPr marL="2741957" indent="0">
              <a:buNone/>
              <a:defRPr sz="900"/>
            </a:lvl7pPr>
            <a:lvl8pPr marL="3198951" indent="0">
              <a:buNone/>
              <a:defRPr sz="900"/>
            </a:lvl8pPr>
            <a:lvl9pPr marL="3655944"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F1358E-5D61-4F48-820E-9716AED3FD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776784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22" y="4800601"/>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22" y="612775"/>
            <a:ext cx="7315200" cy="4114800"/>
          </a:xfrm>
        </p:spPr>
        <p:txBody>
          <a:bodyPr/>
          <a:lstStyle>
            <a:lvl1pPr marL="0" indent="0">
              <a:buNone/>
              <a:defRPr sz="3200"/>
            </a:lvl1pPr>
            <a:lvl2pPr marL="456993" indent="0">
              <a:buNone/>
              <a:defRPr sz="2800"/>
            </a:lvl2pPr>
            <a:lvl3pPr marL="913986" indent="0">
              <a:buNone/>
              <a:defRPr sz="2400"/>
            </a:lvl3pPr>
            <a:lvl4pPr marL="1370979" indent="0">
              <a:buNone/>
              <a:defRPr sz="2000"/>
            </a:lvl4pPr>
            <a:lvl5pPr marL="1827972" indent="0">
              <a:buNone/>
              <a:defRPr sz="2000"/>
            </a:lvl5pPr>
            <a:lvl6pPr marL="2284965" indent="0">
              <a:buNone/>
              <a:defRPr sz="2000"/>
            </a:lvl6pPr>
            <a:lvl7pPr marL="2741957" indent="0">
              <a:buNone/>
              <a:defRPr sz="2000"/>
            </a:lvl7pPr>
            <a:lvl8pPr marL="3198951" indent="0">
              <a:buNone/>
              <a:defRPr sz="2000"/>
            </a:lvl8pPr>
            <a:lvl9pPr marL="3655944"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722" y="5367339"/>
            <a:ext cx="7315200" cy="804862"/>
          </a:xfrm>
        </p:spPr>
        <p:txBody>
          <a:bodyPr/>
          <a:lstStyle>
            <a:lvl1pPr marL="0" indent="0">
              <a:buNone/>
              <a:defRPr sz="1400"/>
            </a:lvl1pPr>
            <a:lvl2pPr marL="456993" indent="0">
              <a:buNone/>
              <a:defRPr sz="1200"/>
            </a:lvl2pPr>
            <a:lvl3pPr marL="913986" indent="0">
              <a:buNone/>
              <a:defRPr sz="1000"/>
            </a:lvl3pPr>
            <a:lvl4pPr marL="1370979" indent="0">
              <a:buNone/>
              <a:defRPr sz="900"/>
            </a:lvl4pPr>
            <a:lvl5pPr marL="1827972" indent="0">
              <a:buNone/>
              <a:defRPr sz="900"/>
            </a:lvl5pPr>
            <a:lvl6pPr marL="2284965" indent="0">
              <a:buNone/>
              <a:defRPr sz="900"/>
            </a:lvl6pPr>
            <a:lvl7pPr marL="2741957" indent="0">
              <a:buNone/>
              <a:defRPr sz="900"/>
            </a:lvl7pPr>
            <a:lvl8pPr marL="3198951" indent="0">
              <a:buNone/>
              <a:defRPr sz="900"/>
            </a:lvl8pPr>
            <a:lvl9pPr marL="3655944"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603091-2EC4-4D97-91AA-786740224F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272710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E53DF1-FD5D-40D3-BACD-AC2B6CA718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965157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44005" y="-42863"/>
            <a:ext cx="3048000" cy="6064251"/>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 y="-42863"/>
            <a:ext cx="8940800" cy="6064251"/>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C472F-2ACD-468C-A151-AB92F5C811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6104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3959300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3" y="-42863"/>
            <a:ext cx="9359900" cy="549276"/>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 y="908050"/>
            <a:ext cx="12192000" cy="5113338"/>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F6898F-6FCF-422D-A00D-27F48EE9A79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53300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3" y="-42863"/>
            <a:ext cx="9359900" cy="549276"/>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1" y="908050"/>
            <a:ext cx="5994400" cy="511333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908050"/>
            <a:ext cx="5994400" cy="511333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D2714A-24BF-4E6A-8F2D-BC5E03D0517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020305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13" y="-42863"/>
            <a:ext cx="9359900" cy="549276"/>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2" y="908050"/>
            <a:ext cx="12192000" cy="5113338"/>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FDCD01-DD8C-49A3-8BD3-2C8F09CBC9D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713697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2F6EB75-3ED5-4B80-B0B0-C0BF8C4B1043}" type="datetime1">
              <a:rPr kumimoji="1" lang="ja-JP" altLang="en-US" smtClean="0"/>
              <a:pPr/>
              <a:t>2018/2/13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36805359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8362F8-9205-4F6B-ACCD-0BDFD986F461}" type="datetime1">
              <a:rPr kumimoji="1" lang="ja-JP" altLang="en-US" smtClean="0"/>
              <a:pPr/>
              <a:t>2018/2/13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3380591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D08049D-8104-4208-8027-DEA10306AE82}" type="datetime1">
              <a:rPr kumimoji="1" lang="ja-JP" altLang="en-US" smtClean="0"/>
              <a:pPr/>
              <a:t>2018/2/13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31309596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F186490-FF58-482E-B129-9E2456183A90}" type="datetime1">
              <a:rPr kumimoji="1" lang="ja-JP" altLang="en-US" smtClean="0"/>
              <a:pPr/>
              <a:t>2018/2/13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34499880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FD753AA-CCCC-4600-9786-7B3745AFA14F}" type="datetime1">
              <a:rPr kumimoji="1" lang="ja-JP" altLang="en-US" smtClean="0"/>
              <a:pPr/>
              <a:t>2018/2/13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35052773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5EB4AEE-A299-4264-B939-A5E1CE48FF09}" type="datetime1">
              <a:rPr kumimoji="1" lang="ja-JP" altLang="en-US" smtClean="0"/>
              <a:pPr/>
              <a:t>2018/2/13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26051591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148B323-0C5F-4962-98E6-6807AFC42F6E}" type="datetime1">
              <a:rPr kumimoji="1" lang="ja-JP" altLang="en-US" smtClean="0"/>
              <a:pPr/>
              <a:t>2018/2/13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400170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0252FD-7062-4B4C-AE3E-2CDB24985349}" type="datetimeFigureOut">
              <a:rPr kumimoji="1" lang="ja-JP" altLang="en-US" smtClean="0"/>
              <a:t>2018/2/13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8616226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43299B3-CF3E-4829-B808-F2B181397DD8}" type="datetime1">
              <a:rPr kumimoji="1" lang="ja-JP" altLang="en-US" smtClean="0"/>
              <a:pPr/>
              <a:t>2018/2/13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34521141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8AA8699-0504-4B99-AB81-B33BA243231D}" type="datetime1">
              <a:rPr kumimoji="1" lang="ja-JP" altLang="en-US" smtClean="0"/>
              <a:pPr/>
              <a:t>2018/2/13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13551509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0DACB83-670F-44D3-A3C9-35041B0ECF7A}" type="datetime1">
              <a:rPr kumimoji="1" lang="ja-JP" altLang="en-US" smtClean="0"/>
              <a:pPr/>
              <a:t>2018/2/13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24925916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0714584-C244-4432-9231-EF684D65C6A2}" type="datetime1">
              <a:rPr kumimoji="1" lang="ja-JP" altLang="en-US" smtClean="0"/>
              <a:pPr/>
              <a:t>2018/2/13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3655849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914400" y="1981200"/>
            <a:ext cx="5087816"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6189784" y="1981200"/>
            <a:ext cx="5087816" cy="4114800"/>
          </a:xfrm>
        </p:spPr>
        <p:txBody>
          <a:bodyPr/>
          <a:lstStyle/>
          <a:p>
            <a:pPr lvl="0"/>
            <a:endParaRPr lang="ja-JP" alt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9730153" y="6511540"/>
            <a:ext cx="2540000" cy="276999"/>
          </a:xfrm>
        </p:spPr>
        <p:txBody>
          <a:bodyPr>
            <a:spAutoFit/>
          </a:bodyPr>
          <a:lstStyle>
            <a:lvl1pPr>
              <a:defRPr/>
            </a:lvl1pPr>
          </a:lstStyle>
          <a:p>
            <a:pPr>
              <a:defRPr/>
            </a:pPr>
            <a:fld id="{5224D275-AE08-47EF-8C76-06CDA03A37A1}" type="slidenum">
              <a:rPr lang="en-US" altLang="ja-JP"/>
              <a:pPr>
                <a:defRPr/>
              </a:pPr>
              <a:t>‹#›</a:t>
            </a:fld>
            <a:endParaRPr lang="en-US" altLang="ja-JP" dirty="0"/>
          </a:p>
        </p:txBody>
      </p:sp>
    </p:spTree>
    <p:extLst>
      <p:ext uri="{BB962C8B-B14F-4D97-AF65-F5344CB8AC3E}">
        <p14:creationId xmlns:p14="http://schemas.microsoft.com/office/powerpoint/2010/main" val="788691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78822" indent="0" algn="ctr">
              <a:buNone/>
              <a:defRPr>
                <a:solidFill>
                  <a:schemeClr val="tx1">
                    <a:tint val="75000"/>
                  </a:schemeClr>
                </a:solidFill>
              </a:defRPr>
            </a:lvl2pPr>
            <a:lvl3pPr marL="957644" indent="0" algn="ctr">
              <a:buNone/>
              <a:defRPr>
                <a:solidFill>
                  <a:schemeClr val="tx1">
                    <a:tint val="75000"/>
                  </a:schemeClr>
                </a:solidFill>
              </a:defRPr>
            </a:lvl3pPr>
            <a:lvl4pPr marL="1436465" indent="0" algn="ctr">
              <a:buNone/>
              <a:defRPr>
                <a:solidFill>
                  <a:schemeClr val="tx1">
                    <a:tint val="75000"/>
                  </a:schemeClr>
                </a:solidFill>
              </a:defRPr>
            </a:lvl4pPr>
            <a:lvl5pPr marL="1915286" indent="0" algn="ctr">
              <a:buNone/>
              <a:defRPr>
                <a:solidFill>
                  <a:schemeClr val="tx1">
                    <a:tint val="75000"/>
                  </a:schemeClr>
                </a:solidFill>
              </a:defRPr>
            </a:lvl5pPr>
            <a:lvl6pPr marL="2394107" indent="0" algn="ctr">
              <a:buNone/>
              <a:defRPr>
                <a:solidFill>
                  <a:schemeClr val="tx1">
                    <a:tint val="75000"/>
                  </a:schemeClr>
                </a:solidFill>
              </a:defRPr>
            </a:lvl6pPr>
            <a:lvl7pPr marL="2872929" indent="0" algn="ctr">
              <a:buNone/>
              <a:defRPr>
                <a:solidFill>
                  <a:schemeClr val="tx1">
                    <a:tint val="75000"/>
                  </a:schemeClr>
                </a:solidFill>
              </a:defRPr>
            </a:lvl7pPr>
            <a:lvl8pPr marL="3351750" indent="0" algn="ctr">
              <a:buNone/>
              <a:defRPr>
                <a:solidFill>
                  <a:schemeClr val="tx1">
                    <a:tint val="75000"/>
                  </a:schemeClr>
                </a:solidFill>
              </a:defRPr>
            </a:lvl8pPr>
            <a:lvl9pPr marL="383057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17FF70-FDE5-4CC1-9F72-DF3EE794E174}" type="datetime1">
              <a:rPr kumimoji="1" lang="ja-JP" altLang="en-US" smtClean="0"/>
              <a:pPr/>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4129121352"/>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65846" y="137206"/>
            <a:ext cx="9532564" cy="360040"/>
          </a:xfrm>
        </p:spPr>
        <p:txBody>
          <a:bodyPr>
            <a:noAutofit/>
          </a:bodyPr>
          <a:lstStyle>
            <a:lvl1pPr algn="l">
              <a:defRPr sz="2400" b="1">
                <a:latin typeface="+mn-ea"/>
                <a:ea typeface="+mn-ea"/>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335360" y="702983"/>
            <a:ext cx="5486324" cy="5452034"/>
          </a:xfrm>
        </p:spPr>
        <p:txBody>
          <a:bodyPr/>
          <a:lstStyle>
            <a:lvl1pPr>
              <a:defRPr sz="2100"/>
            </a:lvl1pPr>
            <a:lvl2pPr>
              <a:defRPr sz="2100"/>
            </a:lvl2pPr>
            <a:lvl3pPr>
              <a:defRPr sz="1800"/>
            </a:lvl3pPr>
            <a:lvl4pPr>
              <a:defRPr sz="1500"/>
            </a:lvl4pPr>
            <a:lvl5pPr>
              <a:defRPr sz="13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A6E391BD-CF51-4B4F-B2C8-62382C1B15BA}" type="datetime1">
              <a:rPr kumimoji="1" lang="ja-JP" altLang="en-US" smtClean="0"/>
              <a:pPr/>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4294CBED-6631-4448-9A69-2D6896446454}" type="slidenum">
              <a:rPr lang="ja-JP" altLang="en-US" smtClean="0"/>
              <a:pPr/>
              <a:t>‹#›</a:t>
            </a:fld>
            <a:endParaRPr lang="ja-JP" altLang="en-US" dirty="0"/>
          </a:p>
        </p:txBody>
      </p:sp>
      <p:sp>
        <p:nvSpPr>
          <p:cNvPr id="7" name="正方形/長方形 6"/>
          <p:cNvSpPr/>
          <p:nvPr userDrawn="1"/>
        </p:nvSpPr>
        <p:spPr>
          <a:xfrm>
            <a:off x="231100" y="497247"/>
            <a:ext cx="11625542" cy="102857"/>
          </a:xfrm>
          <a:prstGeom prst="rect">
            <a:avLst/>
          </a:prstGeom>
          <a:gradFill flip="none" rotWithShape="1">
            <a:gsLst>
              <a:gs pos="0">
                <a:schemeClr val="accent6">
                  <a:lumMod val="75000"/>
                </a:schemeClr>
              </a:gs>
              <a:gs pos="0">
                <a:schemeClr val="accent1">
                  <a:tint val="66000"/>
                  <a:satMod val="160000"/>
                </a:schemeClr>
              </a:gs>
              <a:gs pos="0">
                <a:schemeClr val="accent6"/>
              </a:gs>
              <a:gs pos="100000">
                <a:schemeClr val="bg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03" tIns="34202" rIns="68403" bIns="34202" rtlCol="0" anchor="ctr"/>
          <a:lstStyle/>
          <a:p>
            <a:pPr algn="ctr"/>
            <a:endParaRPr kumimoji="1" lang="ja-JP" altLang="en-US" sz="1800"/>
          </a:p>
        </p:txBody>
      </p:sp>
      <p:sp>
        <p:nvSpPr>
          <p:cNvPr id="8" name="コンテンツ プレースホルダー 2"/>
          <p:cNvSpPr>
            <a:spLocks noGrp="1"/>
          </p:cNvSpPr>
          <p:nvPr>
            <p:ph idx="13"/>
          </p:nvPr>
        </p:nvSpPr>
        <p:spPr>
          <a:xfrm>
            <a:off x="6301736" y="702983"/>
            <a:ext cx="5486324" cy="5452034"/>
          </a:xfrm>
        </p:spPr>
        <p:txBody>
          <a:bodyPr/>
          <a:lstStyle>
            <a:lvl1pPr>
              <a:defRPr sz="2100"/>
            </a:lvl1pPr>
            <a:lvl2pPr>
              <a:defRPr sz="2100"/>
            </a:lvl2pPr>
            <a:lvl3pPr>
              <a:defRPr sz="1800"/>
            </a:lvl3pPr>
            <a:lvl4pPr>
              <a:defRPr sz="1500"/>
            </a:lvl4pPr>
            <a:lvl5pPr>
              <a:defRPr sz="13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80792753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3"/>
            <a:ext cx="10363200" cy="1362075"/>
          </a:xfrm>
        </p:spPr>
        <p:txBody>
          <a:bodyPr anchor="t"/>
          <a:lstStyle>
            <a:lvl1pPr algn="l">
              <a:defRPr sz="4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5"/>
            <a:ext cx="10363200" cy="1500187"/>
          </a:xfrm>
        </p:spPr>
        <p:txBody>
          <a:bodyPr anchor="b"/>
          <a:lstStyle>
            <a:lvl1pPr marL="0" indent="0">
              <a:buNone/>
              <a:defRPr sz="2100">
                <a:solidFill>
                  <a:schemeClr val="tx1">
                    <a:tint val="75000"/>
                  </a:schemeClr>
                </a:solidFill>
              </a:defRPr>
            </a:lvl1pPr>
            <a:lvl2pPr marL="478822" indent="0">
              <a:buNone/>
              <a:defRPr sz="1900">
                <a:solidFill>
                  <a:schemeClr val="tx1">
                    <a:tint val="75000"/>
                  </a:schemeClr>
                </a:solidFill>
              </a:defRPr>
            </a:lvl2pPr>
            <a:lvl3pPr marL="957644" indent="0">
              <a:buNone/>
              <a:defRPr sz="1600">
                <a:solidFill>
                  <a:schemeClr val="tx1">
                    <a:tint val="75000"/>
                  </a:schemeClr>
                </a:solidFill>
              </a:defRPr>
            </a:lvl3pPr>
            <a:lvl4pPr marL="1436465" indent="0">
              <a:buNone/>
              <a:defRPr sz="1500">
                <a:solidFill>
                  <a:schemeClr val="tx1">
                    <a:tint val="75000"/>
                  </a:schemeClr>
                </a:solidFill>
              </a:defRPr>
            </a:lvl4pPr>
            <a:lvl5pPr marL="1915286" indent="0">
              <a:buNone/>
              <a:defRPr sz="1500">
                <a:solidFill>
                  <a:schemeClr val="tx1">
                    <a:tint val="75000"/>
                  </a:schemeClr>
                </a:solidFill>
              </a:defRPr>
            </a:lvl5pPr>
            <a:lvl6pPr marL="2394107" indent="0">
              <a:buNone/>
              <a:defRPr sz="1500">
                <a:solidFill>
                  <a:schemeClr val="tx1">
                    <a:tint val="75000"/>
                  </a:schemeClr>
                </a:solidFill>
              </a:defRPr>
            </a:lvl6pPr>
            <a:lvl7pPr marL="2872929" indent="0">
              <a:buNone/>
              <a:defRPr sz="1500">
                <a:solidFill>
                  <a:schemeClr val="tx1">
                    <a:tint val="75000"/>
                  </a:schemeClr>
                </a:solidFill>
              </a:defRPr>
            </a:lvl7pPr>
            <a:lvl8pPr marL="3351750" indent="0">
              <a:buNone/>
              <a:defRPr sz="1500">
                <a:solidFill>
                  <a:schemeClr val="tx1">
                    <a:tint val="75000"/>
                  </a:schemeClr>
                </a:solidFill>
              </a:defRPr>
            </a:lvl8pPr>
            <a:lvl9pPr marL="3830572"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10393AE-F48E-4820-9F21-AE523EF0EB4D}" type="datetime1">
              <a:rPr kumimoji="1" lang="ja-JP" altLang="en-US" smtClean="0"/>
              <a:pPr/>
              <a:t>2018/2/13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115638052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2"/>
            <a:ext cx="538480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2"/>
            <a:ext cx="538480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9350AB-F1AB-45F3-9E48-E489BC200613}" type="datetime1">
              <a:rPr kumimoji="1" lang="ja-JP" altLang="en-US" smtClean="0"/>
              <a:pPr/>
              <a:t>2018/2/13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3614353087"/>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500" b="1"/>
            </a:lvl1pPr>
            <a:lvl2pPr marL="478822" indent="0">
              <a:buNone/>
              <a:defRPr sz="2100" b="1"/>
            </a:lvl2pPr>
            <a:lvl3pPr marL="957644" indent="0">
              <a:buNone/>
              <a:defRPr sz="1900" b="1"/>
            </a:lvl3pPr>
            <a:lvl4pPr marL="1436465" indent="0">
              <a:buNone/>
              <a:defRPr sz="1600" b="1"/>
            </a:lvl4pPr>
            <a:lvl5pPr marL="1915286" indent="0">
              <a:buNone/>
              <a:defRPr sz="1600" b="1"/>
            </a:lvl5pPr>
            <a:lvl6pPr marL="2394107" indent="0">
              <a:buNone/>
              <a:defRPr sz="1600" b="1"/>
            </a:lvl6pPr>
            <a:lvl7pPr marL="2872929" indent="0">
              <a:buNone/>
              <a:defRPr sz="1600" b="1"/>
            </a:lvl7pPr>
            <a:lvl8pPr marL="3351750" indent="0">
              <a:buNone/>
              <a:defRPr sz="1600" b="1"/>
            </a:lvl8pPr>
            <a:lvl9pPr marL="3830572"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7" y="1535113"/>
            <a:ext cx="5389034" cy="639762"/>
          </a:xfrm>
        </p:spPr>
        <p:txBody>
          <a:bodyPr anchor="b"/>
          <a:lstStyle>
            <a:lvl1pPr marL="0" indent="0">
              <a:buNone/>
              <a:defRPr sz="2500" b="1"/>
            </a:lvl1pPr>
            <a:lvl2pPr marL="478822" indent="0">
              <a:buNone/>
              <a:defRPr sz="2100" b="1"/>
            </a:lvl2pPr>
            <a:lvl3pPr marL="957644" indent="0">
              <a:buNone/>
              <a:defRPr sz="1900" b="1"/>
            </a:lvl3pPr>
            <a:lvl4pPr marL="1436465" indent="0">
              <a:buNone/>
              <a:defRPr sz="1600" b="1"/>
            </a:lvl4pPr>
            <a:lvl5pPr marL="1915286" indent="0">
              <a:buNone/>
              <a:defRPr sz="1600" b="1"/>
            </a:lvl5pPr>
            <a:lvl6pPr marL="2394107" indent="0">
              <a:buNone/>
              <a:defRPr sz="1600" b="1"/>
            </a:lvl6pPr>
            <a:lvl7pPr marL="2872929" indent="0">
              <a:buNone/>
              <a:defRPr sz="1600" b="1"/>
            </a:lvl7pPr>
            <a:lvl8pPr marL="3351750" indent="0">
              <a:buNone/>
              <a:defRPr sz="1600" b="1"/>
            </a:lvl8pPr>
            <a:lvl9pPr marL="3830572"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7" y="2174875"/>
            <a:ext cx="5389034"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C070298-489C-406C-B32B-E19CED378476}" type="datetime1">
              <a:rPr kumimoji="1" lang="ja-JP" altLang="en-US" smtClean="0"/>
              <a:pPr/>
              <a:t>2018/2/13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294CBED-6631-4448-9A69-2D6896446454}" type="slidenum">
              <a:rPr kumimoji="1" lang="ja-JP" altLang="en-US" smtClean="0"/>
              <a:pPr/>
              <a:t>‹#›</a:t>
            </a:fld>
            <a:endParaRPr kumimoji="1" lang="ja-JP" altLang="en-US"/>
          </a:p>
        </p:txBody>
      </p:sp>
    </p:spTree>
    <p:extLst>
      <p:ext uri="{BB962C8B-B14F-4D97-AF65-F5344CB8AC3E}">
        <p14:creationId xmlns:p14="http://schemas.microsoft.com/office/powerpoint/2010/main" val="2155915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5" Type="http://schemas.openxmlformats.org/officeDocument/2006/relationships/slideLayout" Target="../slideLayouts/slideLayout145.xml"/><Relationship Id="rId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image" Target="../media/image3.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image" Target="../media/image2.png"/><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7.xml"/><Relationship Id="rId10" Type="http://schemas.openxmlformats.org/officeDocument/2006/relationships/slideLayout" Target="../slideLayouts/slideLayout78.xml"/><Relationship Id="rId19" Type="http://schemas.openxmlformats.org/officeDocument/2006/relationships/image" Target="../media/image4.wmf"/><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252FD-7062-4B4C-AE3E-2CDB24985349}" type="datetimeFigureOut">
              <a:rPr kumimoji="1" lang="ja-JP" altLang="en-US" smtClean="0"/>
              <a:t>2018/2/13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0D101-D50F-4349-B166-C61C973D3947}" type="slidenum">
              <a:rPr kumimoji="1" lang="ja-JP" altLang="en-US" smtClean="0"/>
              <a:t>‹#›</a:t>
            </a:fld>
            <a:endParaRPr kumimoji="1" lang="ja-JP" altLang="en-US"/>
          </a:p>
        </p:txBody>
      </p:sp>
    </p:spTree>
    <p:extLst>
      <p:ext uri="{BB962C8B-B14F-4D97-AF65-F5344CB8AC3E}">
        <p14:creationId xmlns:p14="http://schemas.microsoft.com/office/powerpoint/2010/main" val="288705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CB257E-D291-498D-9B63-A332662DE8FE}" type="datetime1">
              <a:rPr kumimoji="1" lang="ja-JP" altLang="en-US" smtClean="0"/>
              <a:t>2018/2/13</a:t>
            </a:fld>
            <a:endParaRPr kumimoji="1" lang="ja-JP" altLang="en-US" dirty="0"/>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CDF3C5-E323-4911-8D04-A809EE3E0588}" type="slidenum">
              <a:rPr kumimoji="1" lang="ja-JP" altLang="en-US" smtClean="0"/>
              <a:t>‹#›</a:t>
            </a:fld>
            <a:endParaRPr kumimoji="1" lang="ja-JP" altLang="en-US" dirty="0"/>
          </a:p>
        </p:txBody>
      </p:sp>
    </p:spTree>
    <p:extLst>
      <p:ext uri="{BB962C8B-B14F-4D97-AF65-F5344CB8AC3E}">
        <p14:creationId xmlns:p14="http://schemas.microsoft.com/office/powerpoint/2010/main" val="177314806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10138" y="274159"/>
            <a:ext cx="10971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13" tIns="72007" rIns="144013" bIns="72007"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10138" y="1600603"/>
            <a:ext cx="10971725" cy="45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13" tIns="72007" rIns="144013" bIns="720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10138" y="6245175"/>
            <a:ext cx="2843725" cy="476754"/>
          </a:xfrm>
          <a:prstGeom prst="rect">
            <a:avLst/>
          </a:prstGeom>
          <a:noFill/>
          <a:ln w="9525">
            <a:noFill/>
            <a:miter lim="800000"/>
            <a:headEnd/>
            <a:tailEnd/>
          </a:ln>
          <a:effectLst/>
        </p:spPr>
        <p:txBody>
          <a:bodyPr vert="horz" wrap="square" lIns="144013" tIns="72007" rIns="144013" bIns="72007" numCol="1" anchor="t" anchorCtr="0" compatLnSpc="1">
            <a:prstTxWarp prst="textNoShape">
              <a:avLst/>
            </a:prstTxWarp>
          </a:bodyPr>
          <a:lstStyle>
            <a:lvl1pPr>
              <a:defRPr sz="1397">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6138" y="6245175"/>
            <a:ext cx="3859725" cy="476754"/>
          </a:xfrm>
          <a:prstGeom prst="rect">
            <a:avLst/>
          </a:prstGeom>
          <a:noFill/>
          <a:ln w="9525">
            <a:noFill/>
            <a:miter lim="800000"/>
            <a:headEnd/>
            <a:tailEnd/>
          </a:ln>
          <a:effectLst/>
        </p:spPr>
        <p:txBody>
          <a:bodyPr vert="horz" wrap="square" lIns="144013" tIns="72007" rIns="144013" bIns="72007" numCol="1" anchor="t" anchorCtr="0" compatLnSpc="1">
            <a:prstTxWarp prst="textNoShape">
              <a:avLst/>
            </a:prstTxWarp>
          </a:bodyPr>
          <a:lstStyle>
            <a:lvl1pPr algn="ctr">
              <a:defRPr sz="1397">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8738138" y="6245175"/>
            <a:ext cx="2843725" cy="476754"/>
          </a:xfrm>
          <a:prstGeom prst="rect">
            <a:avLst/>
          </a:prstGeom>
          <a:noFill/>
          <a:ln w="9525">
            <a:noFill/>
            <a:miter lim="800000"/>
            <a:headEnd/>
            <a:tailEnd/>
          </a:ln>
          <a:effectLst/>
        </p:spPr>
        <p:txBody>
          <a:bodyPr vert="horz" wrap="square" lIns="144013" tIns="72007" rIns="144013" bIns="72007" numCol="1" anchor="t" anchorCtr="0" compatLnSpc="1">
            <a:prstTxWarp prst="textNoShape">
              <a:avLst/>
            </a:prstTxWarp>
          </a:bodyPr>
          <a:lstStyle>
            <a:lvl1pPr algn="r">
              <a:defRPr sz="1397">
                <a:latin typeface="Arial" charset="0"/>
                <a:ea typeface="ＭＳ Ｐゴシック" pitchFamily="50" charset="-128"/>
              </a:defRPr>
            </a:lvl1pPr>
          </a:lstStyle>
          <a:p>
            <a:pPr>
              <a:defRPr/>
            </a:pPr>
            <a:fld id="{4C0486E2-E98D-4B93-8130-7F0B8980A2A3}" type="slidenum">
              <a:rPr lang="en-US" altLang="ja-JP"/>
              <a:pPr>
                <a:defRPr/>
              </a:pPr>
              <a:t>‹#›</a:t>
            </a:fld>
            <a:endParaRPr lang="en-US" altLang="ja-JP"/>
          </a:p>
        </p:txBody>
      </p:sp>
    </p:spTree>
    <p:extLst>
      <p:ext uri="{BB962C8B-B14F-4D97-AF65-F5344CB8AC3E}">
        <p14:creationId xmlns:p14="http://schemas.microsoft.com/office/powerpoint/2010/main" val="352464263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169" rtl="0" eaLnBrk="0" fontAlgn="base" hangingPunct="0">
        <a:spcBef>
          <a:spcPct val="0"/>
        </a:spcBef>
        <a:spcAft>
          <a:spcPct val="0"/>
        </a:spcAft>
        <a:defRPr kumimoji="1" sz="4381">
          <a:solidFill>
            <a:schemeClr val="tx2"/>
          </a:solidFill>
          <a:latin typeface="+mj-lt"/>
          <a:ea typeface="+mj-ea"/>
          <a:cs typeface="+mj-cs"/>
        </a:defRPr>
      </a:lvl1pPr>
      <a:lvl2pPr algn="ctr" defTabSz="914169" rtl="0" eaLnBrk="0" fontAlgn="base" hangingPunct="0">
        <a:spcBef>
          <a:spcPct val="0"/>
        </a:spcBef>
        <a:spcAft>
          <a:spcPct val="0"/>
        </a:spcAft>
        <a:defRPr kumimoji="1" sz="4381">
          <a:solidFill>
            <a:schemeClr val="tx2"/>
          </a:solidFill>
          <a:latin typeface="Arial" charset="0"/>
          <a:ea typeface="ＭＳ Ｐゴシック" pitchFamily="50" charset="-128"/>
        </a:defRPr>
      </a:lvl2pPr>
      <a:lvl3pPr algn="ctr" defTabSz="914169" rtl="0" eaLnBrk="0" fontAlgn="base" hangingPunct="0">
        <a:spcBef>
          <a:spcPct val="0"/>
        </a:spcBef>
        <a:spcAft>
          <a:spcPct val="0"/>
        </a:spcAft>
        <a:defRPr kumimoji="1" sz="4381">
          <a:solidFill>
            <a:schemeClr val="tx2"/>
          </a:solidFill>
          <a:latin typeface="Arial" charset="0"/>
          <a:ea typeface="ＭＳ Ｐゴシック" pitchFamily="50" charset="-128"/>
        </a:defRPr>
      </a:lvl3pPr>
      <a:lvl4pPr algn="ctr" defTabSz="914169" rtl="0" eaLnBrk="0" fontAlgn="base" hangingPunct="0">
        <a:spcBef>
          <a:spcPct val="0"/>
        </a:spcBef>
        <a:spcAft>
          <a:spcPct val="0"/>
        </a:spcAft>
        <a:defRPr kumimoji="1" sz="4381">
          <a:solidFill>
            <a:schemeClr val="tx2"/>
          </a:solidFill>
          <a:latin typeface="Arial" charset="0"/>
          <a:ea typeface="ＭＳ Ｐゴシック" pitchFamily="50" charset="-128"/>
        </a:defRPr>
      </a:lvl4pPr>
      <a:lvl5pPr algn="ctr" defTabSz="914169" rtl="0" eaLnBrk="0" fontAlgn="base" hangingPunct="0">
        <a:spcBef>
          <a:spcPct val="0"/>
        </a:spcBef>
        <a:spcAft>
          <a:spcPct val="0"/>
        </a:spcAft>
        <a:defRPr kumimoji="1" sz="4381">
          <a:solidFill>
            <a:schemeClr val="tx2"/>
          </a:solidFill>
          <a:latin typeface="Arial" charset="0"/>
          <a:ea typeface="ＭＳ Ｐゴシック" pitchFamily="50" charset="-128"/>
        </a:defRPr>
      </a:lvl5pPr>
      <a:lvl6pPr marL="290276" algn="ctr" defTabSz="914169" rtl="0" fontAlgn="base">
        <a:spcBef>
          <a:spcPct val="0"/>
        </a:spcBef>
        <a:spcAft>
          <a:spcPct val="0"/>
        </a:spcAft>
        <a:defRPr kumimoji="1" sz="4381">
          <a:solidFill>
            <a:schemeClr val="tx2"/>
          </a:solidFill>
          <a:latin typeface="Arial" charset="0"/>
          <a:ea typeface="ＭＳ Ｐゴシック" pitchFamily="50" charset="-128"/>
        </a:defRPr>
      </a:lvl6pPr>
      <a:lvl7pPr marL="580553" algn="ctr" defTabSz="914169" rtl="0" fontAlgn="base">
        <a:spcBef>
          <a:spcPct val="0"/>
        </a:spcBef>
        <a:spcAft>
          <a:spcPct val="0"/>
        </a:spcAft>
        <a:defRPr kumimoji="1" sz="4381">
          <a:solidFill>
            <a:schemeClr val="tx2"/>
          </a:solidFill>
          <a:latin typeface="Arial" charset="0"/>
          <a:ea typeface="ＭＳ Ｐゴシック" pitchFamily="50" charset="-128"/>
        </a:defRPr>
      </a:lvl7pPr>
      <a:lvl8pPr marL="870829" algn="ctr" defTabSz="914169" rtl="0" fontAlgn="base">
        <a:spcBef>
          <a:spcPct val="0"/>
        </a:spcBef>
        <a:spcAft>
          <a:spcPct val="0"/>
        </a:spcAft>
        <a:defRPr kumimoji="1" sz="4381">
          <a:solidFill>
            <a:schemeClr val="tx2"/>
          </a:solidFill>
          <a:latin typeface="Arial" charset="0"/>
          <a:ea typeface="ＭＳ Ｐゴシック" pitchFamily="50" charset="-128"/>
        </a:defRPr>
      </a:lvl8pPr>
      <a:lvl9pPr marL="1161105" algn="ctr" defTabSz="914169" rtl="0" fontAlgn="base">
        <a:spcBef>
          <a:spcPct val="0"/>
        </a:spcBef>
        <a:spcAft>
          <a:spcPct val="0"/>
        </a:spcAft>
        <a:defRPr kumimoji="1" sz="4381">
          <a:solidFill>
            <a:schemeClr val="tx2"/>
          </a:solidFill>
          <a:latin typeface="Arial" charset="0"/>
          <a:ea typeface="ＭＳ Ｐゴシック" pitchFamily="50" charset="-128"/>
        </a:defRPr>
      </a:lvl9pPr>
    </p:titleStyle>
    <p:bodyStyle>
      <a:lvl1pPr marL="342687" indent="-342687" algn="l" defTabSz="914169" rtl="0" eaLnBrk="0" fontAlgn="base" hangingPunct="0">
        <a:spcBef>
          <a:spcPct val="20000"/>
        </a:spcBef>
        <a:spcAft>
          <a:spcPct val="0"/>
        </a:spcAft>
        <a:buChar char="•"/>
        <a:defRPr kumimoji="1" sz="3175">
          <a:solidFill>
            <a:schemeClr val="tx1"/>
          </a:solidFill>
          <a:latin typeface="+mn-lt"/>
          <a:ea typeface="+mn-ea"/>
          <a:cs typeface="+mn-cs"/>
        </a:defRPr>
      </a:lvl1pPr>
      <a:lvl2pPr marL="742825" indent="-285237" algn="l" defTabSz="914169" rtl="0" eaLnBrk="0" fontAlgn="base" hangingPunct="0">
        <a:spcBef>
          <a:spcPct val="20000"/>
        </a:spcBef>
        <a:spcAft>
          <a:spcPct val="0"/>
        </a:spcAft>
        <a:buChar char="–"/>
        <a:defRPr kumimoji="1" sz="2794">
          <a:solidFill>
            <a:schemeClr val="tx1"/>
          </a:solidFill>
          <a:latin typeface="+mn-lt"/>
          <a:ea typeface="+mn-ea"/>
        </a:defRPr>
      </a:lvl2pPr>
      <a:lvl3pPr marL="1142963" indent="-228794" algn="l" defTabSz="914169" rtl="0" eaLnBrk="0" fontAlgn="base" hangingPunct="0">
        <a:spcBef>
          <a:spcPct val="20000"/>
        </a:spcBef>
        <a:spcAft>
          <a:spcPct val="0"/>
        </a:spcAft>
        <a:buChar char="•"/>
        <a:defRPr kumimoji="1" sz="2413">
          <a:solidFill>
            <a:schemeClr val="tx1"/>
          </a:solidFill>
          <a:latin typeface="+mn-lt"/>
          <a:ea typeface="+mn-ea"/>
        </a:defRPr>
      </a:lvl3pPr>
      <a:lvl4pPr marL="1600551" indent="-228794" algn="l" defTabSz="914169" rtl="0" eaLnBrk="0" fontAlgn="base" hangingPunct="0">
        <a:spcBef>
          <a:spcPct val="20000"/>
        </a:spcBef>
        <a:spcAft>
          <a:spcPct val="0"/>
        </a:spcAft>
        <a:buChar char="–"/>
        <a:defRPr kumimoji="1" sz="2032">
          <a:solidFill>
            <a:schemeClr val="tx1"/>
          </a:solidFill>
          <a:latin typeface="+mn-lt"/>
          <a:ea typeface="+mn-ea"/>
        </a:defRPr>
      </a:lvl4pPr>
      <a:lvl5pPr marL="2057132" indent="-228794" algn="l" defTabSz="914169" rtl="0" eaLnBrk="0" fontAlgn="base" hangingPunct="0">
        <a:spcBef>
          <a:spcPct val="20000"/>
        </a:spcBef>
        <a:spcAft>
          <a:spcPct val="0"/>
        </a:spcAft>
        <a:buChar char="»"/>
        <a:defRPr kumimoji="1" sz="2032">
          <a:solidFill>
            <a:schemeClr val="tx1"/>
          </a:solidFill>
          <a:latin typeface="+mn-lt"/>
          <a:ea typeface="+mn-ea"/>
        </a:defRPr>
      </a:lvl5pPr>
      <a:lvl6pPr marL="2347408" indent="-228794" algn="l" defTabSz="914169" rtl="0" fontAlgn="base">
        <a:spcBef>
          <a:spcPct val="20000"/>
        </a:spcBef>
        <a:spcAft>
          <a:spcPct val="0"/>
        </a:spcAft>
        <a:buChar char="»"/>
        <a:defRPr kumimoji="1" sz="2032">
          <a:solidFill>
            <a:schemeClr val="tx1"/>
          </a:solidFill>
          <a:latin typeface="+mn-lt"/>
          <a:ea typeface="+mn-ea"/>
        </a:defRPr>
      </a:lvl6pPr>
      <a:lvl7pPr marL="2637684" indent="-228794" algn="l" defTabSz="914169" rtl="0" fontAlgn="base">
        <a:spcBef>
          <a:spcPct val="20000"/>
        </a:spcBef>
        <a:spcAft>
          <a:spcPct val="0"/>
        </a:spcAft>
        <a:buChar char="»"/>
        <a:defRPr kumimoji="1" sz="2032">
          <a:solidFill>
            <a:schemeClr val="tx1"/>
          </a:solidFill>
          <a:latin typeface="+mn-lt"/>
          <a:ea typeface="+mn-ea"/>
        </a:defRPr>
      </a:lvl7pPr>
      <a:lvl8pPr marL="2927961" indent="-228794" algn="l" defTabSz="914169" rtl="0" fontAlgn="base">
        <a:spcBef>
          <a:spcPct val="20000"/>
        </a:spcBef>
        <a:spcAft>
          <a:spcPct val="0"/>
        </a:spcAft>
        <a:buChar char="»"/>
        <a:defRPr kumimoji="1" sz="2032">
          <a:solidFill>
            <a:schemeClr val="tx1"/>
          </a:solidFill>
          <a:latin typeface="+mn-lt"/>
          <a:ea typeface="+mn-ea"/>
        </a:defRPr>
      </a:lvl8pPr>
      <a:lvl9pPr marL="3218237" indent="-228794" algn="l" defTabSz="914169" rtl="0" fontAlgn="base">
        <a:spcBef>
          <a:spcPct val="20000"/>
        </a:spcBef>
        <a:spcAft>
          <a:spcPct val="0"/>
        </a:spcAft>
        <a:buChar char="»"/>
        <a:defRPr kumimoji="1" sz="2032">
          <a:solidFill>
            <a:schemeClr val="tx1"/>
          </a:solidFill>
          <a:latin typeface="+mn-lt"/>
          <a:ea typeface="+mn-ea"/>
        </a:defRPr>
      </a:lvl9pPr>
    </p:bodyStyle>
    <p:otherStyle>
      <a:defPPr>
        <a:defRPr lang="ja-JP"/>
      </a:defPPr>
      <a:lvl1pPr marL="0" algn="l" defTabSz="580553" rtl="0" eaLnBrk="1" latinLnBrk="0" hangingPunct="1">
        <a:defRPr kumimoji="1" sz="1143" kern="1200">
          <a:solidFill>
            <a:schemeClr val="tx1"/>
          </a:solidFill>
          <a:latin typeface="+mn-lt"/>
          <a:ea typeface="+mn-ea"/>
          <a:cs typeface="+mn-cs"/>
        </a:defRPr>
      </a:lvl1pPr>
      <a:lvl2pPr marL="290276" algn="l" defTabSz="580553" rtl="0" eaLnBrk="1" latinLnBrk="0" hangingPunct="1">
        <a:defRPr kumimoji="1" sz="1143" kern="1200">
          <a:solidFill>
            <a:schemeClr val="tx1"/>
          </a:solidFill>
          <a:latin typeface="+mn-lt"/>
          <a:ea typeface="+mn-ea"/>
          <a:cs typeface="+mn-cs"/>
        </a:defRPr>
      </a:lvl2pPr>
      <a:lvl3pPr marL="580553" algn="l" defTabSz="580553" rtl="0" eaLnBrk="1" latinLnBrk="0" hangingPunct="1">
        <a:defRPr kumimoji="1" sz="1143" kern="1200">
          <a:solidFill>
            <a:schemeClr val="tx1"/>
          </a:solidFill>
          <a:latin typeface="+mn-lt"/>
          <a:ea typeface="+mn-ea"/>
          <a:cs typeface="+mn-cs"/>
        </a:defRPr>
      </a:lvl3pPr>
      <a:lvl4pPr marL="870829" algn="l" defTabSz="580553" rtl="0" eaLnBrk="1" latinLnBrk="0" hangingPunct="1">
        <a:defRPr kumimoji="1" sz="1143" kern="1200">
          <a:solidFill>
            <a:schemeClr val="tx1"/>
          </a:solidFill>
          <a:latin typeface="+mn-lt"/>
          <a:ea typeface="+mn-ea"/>
          <a:cs typeface="+mn-cs"/>
        </a:defRPr>
      </a:lvl4pPr>
      <a:lvl5pPr marL="1161105" algn="l" defTabSz="580553" rtl="0" eaLnBrk="1" latinLnBrk="0" hangingPunct="1">
        <a:defRPr kumimoji="1" sz="1143" kern="1200">
          <a:solidFill>
            <a:schemeClr val="tx1"/>
          </a:solidFill>
          <a:latin typeface="+mn-lt"/>
          <a:ea typeface="+mn-ea"/>
          <a:cs typeface="+mn-cs"/>
        </a:defRPr>
      </a:lvl5pPr>
      <a:lvl6pPr marL="1451381" algn="l" defTabSz="580553" rtl="0" eaLnBrk="1" latinLnBrk="0" hangingPunct="1">
        <a:defRPr kumimoji="1" sz="1143" kern="1200">
          <a:solidFill>
            <a:schemeClr val="tx1"/>
          </a:solidFill>
          <a:latin typeface="+mn-lt"/>
          <a:ea typeface="+mn-ea"/>
          <a:cs typeface="+mn-cs"/>
        </a:defRPr>
      </a:lvl6pPr>
      <a:lvl7pPr marL="1741658" algn="l" defTabSz="580553" rtl="0" eaLnBrk="1" latinLnBrk="0" hangingPunct="1">
        <a:defRPr kumimoji="1" sz="1143" kern="1200">
          <a:solidFill>
            <a:schemeClr val="tx1"/>
          </a:solidFill>
          <a:latin typeface="+mn-lt"/>
          <a:ea typeface="+mn-ea"/>
          <a:cs typeface="+mn-cs"/>
        </a:defRPr>
      </a:lvl7pPr>
      <a:lvl8pPr marL="2031934" algn="l" defTabSz="580553" rtl="0" eaLnBrk="1" latinLnBrk="0" hangingPunct="1">
        <a:defRPr kumimoji="1" sz="1143" kern="1200">
          <a:solidFill>
            <a:schemeClr val="tx1"/>
          </a:solidFill>
          <a:latin typeface="+mn-lt"/>
          <a:ea typeface="+mn-ea"/>
          <a:cs typeface="+mn-cs"/>
        </a:defRPr>
      </a:lvl8pPr>
      <a:lvl9pPr marL="2322210" algn="l" defTabSz="580553" rtl="0" eaLnBrk="1" latinLnBrk="0" hangingPunct="1">
        <a:defRPr kumimoji="1" sz="11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10138" y="274159"/>
            <a:ext cx="10971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13" tIns="72007" rIns="144013" bIns="72007"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610138" y="1600603"/>
            <a:ext cx="10971725" cy="45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13" tIns="72007" rIns="144013" bIns="720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10138" y="6245175"/>
            <a:ext cx="2843725" cy="476754"/>
          </a:xfrm>
          <a:prstGeom prst="rect">
            <a:avLst/>
          </a:prstGeom>
          <a:noFill/>
          <a:ln w="9525">
            <a:noFill/>
            <a:miter lim="800000"/>
            <a:headEnd/>
            <a:tailEnd/>
          </a:ln>
          <a:effectLst/>
        </p:spPr>
        <p:txBody>
          <a:bodyPr vert="horz" wrap="square" lIns="144013" tIns="72007" rIns="144013" bIns="72007" numCol="1" anchor="t" anchorCtr="0" compatLnSpc="1">
            <a:prstTxWarp prst="textNoShape">
              <a:avLst/>
            </a:prstTxWarp>
          </a:bodyPr>
          <a:lstStyle>
            <a:lvl1pPr>
              <a:defRPr sz="1397">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6138" y="6245175"/>
            <a:ext cx="3859725" cy="476754"/>
          </a:xfrm>
          <a:prstGeom prst="rect">
            <a:avLst/>
          </a:prstGeom>
          <a:noFill/>
          <a:ln w="9525">
            <a:noFill/>
            <a:miter lim="800000"/>
            <a:headEnd/>
            <a:tailEnd/>
          </a:ln>
          <a:effectLst/>
        </p:spPr>
        <p:txBody>
          <a:bodyPr vert="horz" wrap="square" lIns="144013" tIns="72007" rIns="144013" bIns="72007" numCol="1" anchor="t" anchorCtr="0" compatLnSpc="1">
            <a:prstTxWarp prst="textNoShape">
              <a:avLst/>
            </a:prstTxWarp>
          </a:bodyPr>
          <a:lstStyle>
            <a:lvl1pPr algn="ctr">
              <a:defRPr sz="1397">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8738138" y="6245175"/>
            <a:ext cx="2843725" cy="476754"/>
          </a:xfrm>
          <a:prstGeom prst="rect">
            <a:avLst/>
          </a:prstGeom>
          <a:noFill/>
          <a:ln w="9525">
            <a:noFill/>
            <a:miter lim="800000"/>
            <a:headEnd/>
            <a:tailEnd/>
          </a:ln>
          <a:effectLst/>
        </p:spPr>
        <p:txBody>
          <a:bodyPr vert="horz" wrap="square" lIns="144013" tIns="72007" rIns="144013" bIns="72007" numCol="1" anchor="t" anchorCtr="0" compatLnSpc="1">
            <a:prstTxWarp prst="textNoShape">
              <a:avLst/>
            </a:prstTxWarp>
          </a:bodyPr>
          <a:lstStyle>
            <a:lvl1pPr algn="r">
              <a:defRPr sz="1397">
                <a:latin typeface="Arial" charset="0"/>
                <a:ea typeface="ＭＳ Ｐゴシック" pitchFamily="50" charset="-128"/>
              </a:defRPr>
            </a:lvl1pPr>
          </a:lstStyle>
          <a:p>
            <a:pPr>
              <a:defRPr/>
            </a:pPr>
            <a:fld id="{4C0486E2-E98D-4B93-8130-7F0B8980A2A3}" type="slidenum">
              <a:rPr lang="en-US" altLang="ja-JP"/>
              <a:pPr>
                <a:defRPr/>
              </a:pPr>
              <a:t>‹#›</a:t>
            </a:fld>
            <a:endParaRPr lang="en-US" altLang="ja-JP"/>
          </a:p>
        </p:txBody>
      </p:sp>
    </p:spTree>
    <p:extLst>
      <p:ext uri="{BB962C8B-B14F-4D97-AF65-F5344CB8AC3E}">
        <p14:creationId xmlns:p14="http://schemas.microsoft.com/office/powerpoint/2010/main" val="375432502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ctr" defTabSz="914169" rtl="0" eaLnBrk="0" fontAlgn="base" hangingPunct="0">
        <a:spcBef>
          <a:spcPct val="0"/>
        </a:spcBef>
        <a:spcAft>
          <a:spcPct val="0"/>
        </a:spcAft>
        <a:defRPr kumimoji="1" sz="4381">
          <a:solidFill>
            <a:schemeClr val="tx2"/>
          </a:solidFill>
          <a:latin typeface="+mj-lt"/>
          <a:ea typeface="+mj-ea"/>
          <a:cs typeface="+mj-cs"/>
        </a:defRPr>
      </a:lvl1pPr>
      <a:lvl2pPr algn="ctr" defTabSz="914169" rtl="0" eaLnBrk="0" fontAlgn="base" hangingPunct="0">
        <a:spcBef>
          <a:spcPct val="0"/>
        </a:spcBef>
        <a:spcAft>
          <a:spcPct val="0"/>
        </a:spcAft>
        <a:defRPr kumimoji="1" sz="4381">
          <a:solidFill>
            <a:schemeClr val="tx2"/>
          </a:solidFill>
          <a:latin typeface="Arial" charset="0"/>
          <a:ea typeface="ＭＳ Ｐゴシック" pitchFamily="50" charset="-128"/>
        </a:defRPr>
      </a:lvl2pPr>
      <a:lvl3pPr algn="ctr" defTabSz="914169" rtl="0" eaLnBrk="0" fontAlgn="base" hangingPunct="0">
        <a:spcBef>
          <a:spcPct val="0"/>
        </a:spcBef>
        <a:spcAft>
          <a:spcPct val="0"/>
        </a:spcAft>
        <a:defRPr kumimoji="1" sz="4381">
          <a:solidFill>
            <a:schemeClr val="tx2"/>
          </a:solidFill>
          <a:latin typeface="Arial" charset="0"/>
          <a:ea typeface="ＭＳ Ｐゴシック" pitchFamily="50" charset="-128"/>
        </a:defRPr>
      </a:lvl3pPr>
      <a:lvl4pPr algn="ctr" defTabSz="914169" rtl="0" eaLnBrk="0" fontAlgn="base" hangingPunct="0">
        <a:spcBef>
          <a:spcPct val="0"/>
        </a:spcBef>
        <a:spcAft>
          <a:spcPct val="0"/>
        </a:spcAft>
        <a:defRPr kumimoji="1" sz="4381">
          <a:solidFill>
            <a:schemeClr val="tx2"/>
          </a:solidFill>
          <a:latin typeface="Arial" charset="0"/>
          <a:ea typeface="ＭＳ Ｐゴシック" pitchFamily="50" charset="-128"/>
        </a:defRPr>
      </a:lvl4pPr>
      <a:lvl5pPr algn="ctr" defTabSz="914169" rtl="0" eaLnBrk="0" fontAlgn="base" hangingPunct="0">
        <a:spcBef>
          <a:spcPct val="0"/>
        </a:spcBef>
        <a:spcAft>
          <a:spcPct val="0"/>
        </a:spcAft>
        <a:defRPr kumimoji="1" sz="4381">
          <a:solidFill>
            <a:schemeClr val="tx2"/>
          </a:solidFill>
          <a:latin typeface="Arial" charset="0"/>
          <a:ea typeface="ＭＳ Ｐゴシック" pitchFamily="50" charset="-128"/>
        </a:defRPr>
      </a:lvl5pPr>
      <a:lvl6pPr marL="290276" algn="ctr" defTabSz="914169" rtl="0" fontAlgn="base">
        <a:spcBef>
          <a:spcPct val="0"/>
        </a:spcBef>
        <a:spcAft>
          <a:spcPct val="0"/>
        </a:spcAft>
        <a:defRPr kumimoji="1" sz="4381">
          <a:solidFill>
            <a:schemeClr val="tx2"/>
          </a:solidFill>
          <a:latin typeface="Arial" charset="0"/>
          <a:ea typeface="ＭＳ Ｐゴシック" pitchFamily="50" charset="-128"/>
        </a:defRPr>
      </a:lvl6pPr>
      <a:lvl7pPr marL="580553" algn="ctr" defTabSz="914169" rtl="0" fontAlgn="base">
        <a:spcBef>
          <a:spcPct val="0"/>
        </a:spcBef>
        <a:spcAft>
          <a:spcPct val="0"/>
        </a:spcAft>
        <a:defRPr kumimoji="1" sz="4381">
          <a:solidFill>
            <a:schemeClr val="tx2"/>
          </a:solidFill>
          <a:latin typeface="Arial" charset="0"/>
          <a:ea typeface="ＭＳ Ｐゴシック" pitchFamily="50" charset="-128"/>
        </a:defRPr>
      </a:lvl7pPr>
      <a:lvl8pPr marL="870829" algn="ctr" defTabSz="914169" rtl="0" fontAlgn="base">
        <a:spcBef>
          <a:spcPct val="0"/>
        </a:spcBef>
        <a:spcAft>
          <a:spcPct val="0"/>
        </a:spcAft>
        <a:defRPr kumimoji="1" sz="4381">
          <a:solidFill>
            <a:schemeClr val="tx2"/>
          </a:solidFill>
          <a:latin typeface="Arial" charset="0"/>
          <a:ea typeface="ＭＳ Ｐゴシック" pitchFamily="50" charset="-128"/>
        </a:defRPr>
      </a:lvl8pPr>
      <a:lvl9pPr marL="1161105" algn="ctr" defTabSz="914169" rtl="0" fontAlgn="base">
        <a:spcBef>
          <a:spcPct val="0"/>
        </a:spcBef>
        <a:spcAft>
          <a:spcPct val="0"/>
        </a:spcAft>
        <a:defRPr kumimoji="1" sz="4381">
          <a:solidFill>
            <a:schemeClr val="tx2"/>
          </a:solidFill>
          <a:latin typeface="Arial" charset="0"/>
          <a:ea typeface="ＭＳ Ｐゴシック" pitchFamily="50" charset="-128"/>
        </a:defRPr>
      </a:lvl9pPr>
    </p:titleStyle>
    <p:bodyStyle>
      <a:lvl1pPr marL="342687" indent="-342687" algn="l" defTabSz="914169" rtl="0" eaLnBrk="0" fontAlgn="base" hangingPunct="0">
        <a:spcBef>
          <a:spcPct val="20000"/>
        </a:spcBef>
        <a:spcAft>
          <a:spcPct val="0"/>
        </a:spcAft>
        <a:buChar char="•"/>
        <a:defRPr kumimoji="1" sz="3175">
          <a:solidFill>
            <a:schemeClr val="tx1"/>
          </a:solidFill>
          <a:latin typeface="+mn-lt"/>
          <a:ea typeface="+mn-ea"/>
          <a:cs typeface="+mn-cs"/>
        </a:defRPr>
      </a:lvl1pPr>
      <a:lvl2pPr marL="742825" indent="-285237" algn="l" defTabSz="914169" rtl="0" eaLnBrk="0" fontAlgn="base" hangingPunct="0">
        <a:spcBef>
          <a:spcPct val="20000"/>
        </a:spcBef>
        <a:spcAft>
          <a:spcPct val="0"/>
        </a:spcAft>
        <a:buChar char="–"/>
        <a:defRPr kumimoji="1" sz="2794">
          <a:solidFill>
            <a:schemeClr val="tx1"/>
          </a:solidFill>
          <a:latin typeface="+mn-lt"/>
          <a:ea typeface="+mn-ea"/>
        </a:defRPr>
      </a:lvl2pPr>
      <a:lvl3pPr marL="1142963" indent="-228794" algn="l" defTabSz="914169" rtl="0" eaLnBrk="0" fontAlgn="base" hangingPunct="0">
        <a:spcBef>
          <a:spcPct val="20000"/>
        </a:spcBef>
        <a:spcAft>
          <a:spcPct val="0"/>
        </a:spcAft>
        <a:buChar char="•"/>
        <a:defRPr kumimoji="1" sz="2413">
          <a:solidFill>
            <a:schemeClr val="tx1"/>
          </a:solidFill>
          <a:latin typeface="+mn-lt"/>
          <a:ea typeface="+mn-ea"/>
        </a:defRPr>
      </a:lvl3pPr>
      <a:lvl4pPr marL="1600551" indent="-228794" algn="l" defTabSz="914169" rtl="0" eaLnBrk="0" fontAlgn="base" hangingPunct="0">
        <a:spcBef>
          <a:spcPct val="20000"/>
        </a:spcBef>
        <a:spcAft>
          <a:spcPct val="0"/>
        </a:spcAft>
        <a:buChar char="–"/>
        <a:defRPr kumimoji="1" sz="2032">
          <a:solidFill>
            <a:schemeClr val="tx1"/>
          </a:solidFill>
          <a:latin typeface="+mn-lt"/>
          <a:ea typeface="+mn-ea"/>
        </a:defRPr>
      </a:lvl4pPr>
      <a:lvl5pPr marL="2057132" indent="-228794" algn="l" defTabSz="914169" rtl="0" eaLnBrk="0" fontAlgn="base" hangingPunct="0">
        <a:spcBef>
          <a:spcPct val="20000"/>
        </a:spcBef>
        <a:spcAft>
          <a:spcPct val="0"/>
        </a:spcAft>
        <a:buChar char="»"/>
        <a:defRPr kumimoji="1" sz="2032">
          <a:solidFill>
            <a:schemeClr val="tx1"/>
          </a:solidFill>
          <a:latin typeface="+mn-lt"/>
          <a:ea typeface="+mn-ea"/>
        </a:defRPr>
      </a:lvl5pPr>
      <a:lvl6pPr marL="2347408" indent="-228794" algn="l" defTabSz="914169" rtl="0" fontAlgn="base">
        <a:spcBef>
          <a:spcPct val="20000"/>
        </a:spcBef>
        <a:spcAft>
          <a:spcPct val="0"/>
        </a:spcAft>
        <a:buChar char="»"/>
        <a:defRPr kumimoji="1" sz="2032">
          <a:solidFill>
            <a:schemeClr val="tx1"/>
          </a:solidFill>
          <a:latin typeface="+mn-lt"/>
          <a:ea typeface="+mn-ea"/>
        </a:defRPr>
      </a:lvl6pPr>
      <a:lvl7pPr marL="2637684" indent="-228794" algn="l" defTabSz="914169" rtl="0" fontAlgn="base">
        <a:spcBef>
          <a:spcPct val="20000"/>
        </a:spcBef>
        <a:spcAft>
          <a:spcPct val="0"/>
        </a:spcAft>
        <a:buChar char="»"/>
        <a:defRPr kumimoji="1" sz="2032">
          <a:solidFill>
            <a:schemeClr val="tx1"/>
          </a:solidFill>
          <a:latin typeface="+mn-lt"/>
          <a:ea typeface="+mn-ea"/>
        </a:defRPr>
      </a:lvl7pPr>
      <a:lvl8pPr marL="2927961" indent="-228794" algn="l" defTabSz="914169" rtl="0" fontAlgn="base">
        <a:spcBef>
          <a:spcPct val="20000"/>
        </a:spcBef>
        <a:spcAft>
          <a:spcPct val="0"/>
        </a:spcAft>
        <a:buChar char="»"/>
        <a:defRPr kumimoji="1" sz="2032">
          <a:solidFill>
            <a:schemeClr val="tx1"/>
          </a:solidFill>
          <a:latin typeface="+mn-lt"/>
          <a:ea typeface="+mn-ea"/>
        </a:defRPr>
      </a:lvl8pPr>
      <a:lvl9pPr marL="3218237" indent="-228794" algn="l" defTabSz="914169" rtl="0" fontAlgn="base">
        <a:spcBef>
          <a:spcPct val="20000"/>
        </a:spcBef>
        <a:spcAft>
          <a:spcPct val="0"/>
        </a:spcAft>
        <a:buChar char="»"/>
        <a:defRPr kumimoji="1" sz="2032">
          <a:solidFill>
            <a:schemeClr val="tx1"/>
          </a:solidFill>
          <a:latin typeface="+mn-lt"/>
          <a:ea typeface="+mn-ea"/>
        </a:defRPr>
      </a:lvl9pPr>
    </p:bodyStyle>
    <p:otherStyle>
      <a:defPPr>
        <a:defRPr lang="ja-JP"/>
      </a:defPPr>
      <a:lvl1pPr marL="0" algn="l" defTabSz="580553" rtl="0" eaLnBrk="1" latinLnBrk="0" hangingPunct="1">
        <a:defRPr kumimoji="1" sz="1143" kern="1200">
          <a:solidFill>
            <a:schemeClr val="tx1"/>
          </a:solidFill>
          <a:latin typeface="+mn-lt"/>
          <a:ea typeface="+mn-ea"/>
          <a:cs typeface="+mn-cs"/>
        </a:defRPr>
      </a:lvl1pPr>
      <a:lvl2pPr marL="290276" algn="l" defTabSz="580553" rtl="0" eaLnBrk="1" latinLnBrk="0" hangingPunct="1">
        <a:defRPr kumimoji="1" sz="1143" kern="1200">
          <a:solidFill>
            <a:schemeClr val="tx1"/>
          </a:solidFill>
          <a:latin typeface="+mn-lt"/>
          <a:ea typeface="+mn-ea"/>
          <a:cs typeface="+mn-cs"/>
        </a:defRPr>
      </a:lvl2pPr>
      <a:lvl3pPr marL="580553" algn="l" defTabSz="580553" rtl="0" eaLnBrk="1" latinLnBrk="0" hangingPunct="1">
        <a:defRPr kumimoji="1" sz="1143" kern="1200">
          <a:solidFill>
            <a:schemeClr val="tx1"/>
          </a:solidFill>
          <a:latin typeface="+mn-lt"/>
          <a:ea typeface="+mn-ea"/>
          <a:cs typeface="+mn-cs"/>
        </a:defRPr>
      </a:lvl3pPr>
      <a:lvl4pPr marL="870829" algn="l" defTabSz="580553" rtl="0" eaLnBrk="1" latinLnBrk="0" hangingPunct="1">
        <a:defRPr kumimoji="1" sz="1143" kern="1200">
          <a:solidFill>
            <a:schemeClr val="tx1"/>
          </a:solidFill>
          <a:latin typeface="+mn-lt"/>
          <a:ea typeface="+mn-ea"/>
          <a:cs typeface="+mn-cs"/>
        </a:defRPr>
      </a:lvl4pPr>
      <a:lvl5pPr marL="1161105" algn="l" defTabSz="580553" rtl="0" eaLnBrk="1" latinLnBrk="0" hangingPunct="1">
        <a:defRPr kumimoji="1" sz="1143" kern="1200">
          <a:solidFill>
            <a:schemeClr val="tx1"/>
          </a:solidFill>
          <a:latin typeface="+mn-lt"/>
          <a:ea typeface="+mn-ea"/>
          <a:cs typeface="+mn-cs"/>
        </a:defRPr>
      </a:lvl5pPr>
      <a:lvl6pPr marL="1451381" algn="l" defTabSz="580553" rtl="0" eaLnBrk="1" latinLnBrk="0" hangingPunct="1">
        <a:defRPr kumimoji="1" sz="1143" kern="1200">
          <a:solidFill>
            <a:schemeClr val="tx1"/>
          </a:solidFill>
          <a:latin typeface="+mn-lt"/>
          <a:ea typeface="+mn-ea"/>
          <a:cs typeface="+mn-cs"/>
        </a:defRPr>
      </a:lvl6pPr>
      <a:lvl7pPr marL="1741658" algn="l" defTabSz="580553" rtl="0" eaLnBrk="1" latinLnBrk="0" hangingPunct="1">
        <a:defRPr kumimoji="1" sz="1143" kern="1200">
          <a:solidFill>
            <a:schemeClr val="tx1"/>
          </a:solidFill>
          <a:latin typeface="+mn-lt"/>
          <a:ea typeface="+mn-ea"/>
          <a:cs typeface="+mn-cs"/>
        </a:defRPr>
      </a:lvl7pPr>
      <a:lvl8pPr marL="2031934" algn="l" defTabSz="580553" rtl="0" eaLnBrk="1" latinLnBrk="0" hangingPunct="1">
        <a:defRPr kumimoji="1" sz="1143" kern="1200">
          <a:solidFill>
            <a:schemeClr val="tx1"/>
          </a:solidFill>
          <a:latin typeface="+mn-lt"/>
          <a:ea typeface="+mn-ea"/>
          <a:cs typeface="+mn-cs"/>
        </a:defRPr>
      </a:lvl8pPr>
      <a:lvl9pPr marL="2322210" algn="l" defTabSz="580553" rtl="0" eaLnBrk="1" latinLnBrk="0" hangingPunct="1">
        <a:defRPr kumimoji="1" sz="114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11" tIns="45705" rIns="91411" bIns="45705" numCol="1" anchor="t" anchorCtr="0" compatLnSpc="1">
            <a:prstTxWarp prst="textNoShape">
              <a:avLst/>
            </a:prstTxWarp>
          </a:bodyPr>
          <a:lstStyle>
            <a:lvl1pPr eaLnBrk="1" hangingPunct="1">
              <a:defRPr sz="1292">
                <a:solidFill>
                  <a:prstClr val="black"/>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11" tIns="45705" rIns="91411" bIns="45705" numCol="1" anchor="t" anchorCtr="0" compatLnSpc="1">
            <a:prstTxWarp prst="textNoShape">
              <a:avLst/>
            </a:prstTxWarp>
          </a:bodyPr>
          <a:lstStyle>
            <a:lvl1pPr algn="ctr" eaLnBrk="1" hangingPunct="1">
              <a:defRPr sz="1292">
                <a:solidFill>
                  <a:prstClr val="black"/>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347200" y="6438378"/>
            <a:ext cx="2844800" cy="419622"/>
          </a:xfrm>
          <a:prstGeom prst="rect">
            <a:avLst/>
          </a:prstGeom>
          <a:noFill/>
          <a:ln w="9525">
            <a:noFill/>
            <a:miter lim="800000"/>
            <a:headEnd/>
            <a:tailEnd/>
          </a:ln>
          <a:effectLst/>
        </p:spPr>
        <p:txBody>
          <a:bodyPr vert="horz" wrap="square" lIns="91411" tIns="45705" rIns="91411" bIns="45705" numCol="1" anchor="b" anchorCtr="0" compatLnSpc="1">
            <a:prstTxWarp prst="textNoShape">
              <a:avLst/>
            </a:prstTxWarp>
          </a:bodyPr>
          <a:lstStyle>
            <a:lvl1pPr algn="r" eaLnBrk="1" hangingPunct="1">
              <a:defRPr kumimoji="1" lang="en-US" altLang="ja-JP" sz="1400" kern="1200" smtClean="0">
                <a:solidFill>
                  <a:prstClr val="black"/>
                </a:solidFill>
                <a:latin typeface="Arial" charset="0"/>
                <a:ea typeface="ＭＳ Ｐゴシック" pitchFamily="50" charset="-128"/>
                <a:cs typeface="+mn-cs"/>
              </a:defRPr>
            </a:lvl1pPr>
          </a:lstStyle>
          <a:p>
            <a:pPr>
              <a:defRPr/>
            </a:pPr>
            <a:fld id="{AA4B9578-BF0E-4601-BAED-B303E96A12AE}" type="slidenum">
              <a:rPr lang="en-US" altLang="ja-JP" smtClean="0"/>
              <a:pPr>
                <a:defRPr/>
              </a:pPr>
              <a:t>‹#›</a:t>
            </a:fld>
            <a:endParaRPr lang="ja-JP" altLang="en-US" dirty="0"/>
          </a:p>
        </p:txBody>
      </p:sp>
    </p:spTree>
    <p:extLst>
      <p:ext uri="{BB962C8B-B14F-4D97-AF65-F5344CB8AC3E}">
        <p14:creationId xmlns:p14="http://schemas.microsoft.com/office/powerpoint/2010/main" val="38267329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Arial" charset="0"/>
          <a:ea typeface="ＭＳ Ｐゴシック" pitchFamily="50" charset="-128"/>
        </a:defRPr>
      </a:lvl2pPr>
      <a:lvl3pPr algn="ctr" rtl="0" eaLnBrk="0" fontAlgn="base" hangingPunct="0">
        <a:spcBef>
          <a:spcPct val="0"/>
        </a:spcBef>
        <a:spcAft>
          <a:spcPct val="0"/>
        </a:spcAft>
        <a:defRPr kumimoji="1" sz="4000">
          <a:solidFill>
            <a:schemeClr val="tx1"/>
          </a:solidFill>
          <a:latin typeface="Arial" charset="0"/>
          <a:ea typeface="ＭＳ Ｐゴシック" pitchFamily="50" charset="-128"/>
        </a:defRPr>
      </a:lvl3pPr>
      <a:lvl4pPr algn="ctr" rtl="0" eaLnBrk="0" fontAlgn="base" hangingPunct="0">
        <a:spcBef>
          <a:spcPct val="0"/>
        </a:spcBef>
        <a:spcAft>
          <a:spcPct val="0"/>
        </a:spcAft>
        <a:defRPr kumimoji="1" sz="4000">
          <a:solidFill>
            <a:schemeClr val="tx1"/>
          </a:solidFill>
          <a:latin typeface="Arial" charset="0"/>
          <a:ea typeface="ＭＳ Ｐゴシック" pitchFamily="50" charset="-128"/>
        </a:defRPr>
      </a:lvl4pPr>
      <a:lvl5pPr algn="ctr" rtl="0" eaLnBrk="0" fontAlgn="base" hangingPunct="0">
        <a:spcBef>
          <a:spcPct val="0"/>
        </a:spcBef>
        <a:spcAft>
          <a:spcPct val="0"/>
        </a:spcAft>
        <a:defRPr kumimoji="1" sz="4000">
          <a:solidFill>
            <a:schemeClr val="tx1"/>
          </a:solidFill>
          <a:latin typeface="Arial" charset="0"/>
          <a:ea typeface="ＭＳ Ｐゴシック" pitchFamily="50" charset="-128"/>
        </a:defRPr>
      </a:lvl5pPr>
      <a:lvl6pPr marL="422041" algn="ctr" rtl="0" eaLnBrk="1" fontAlgn="base" hangingPunct="1">
        <a:spcBef>
          <a:spcPct val="0"/>
        </a:spcBef>
        <a:spcAft>
          <a:spcPct val="0"/>
        </a:spcAft>
        <a:defRPr kumimoji="1" sz="4062">
          <a:solidFill>
            <a:schemeClr val="tx2"/>
          </a:solidFill>
          <a:latin typeface="Arial" charset="0"/>
          <a:ea typeface="ＭＳ Ｐゴシック" pitchFamily="50" charset="-128"/>
        </a:defRPr>
      </a:lvl6pPr>
      <a:lvl7pPr marL="844083" algn="ctr" rtl="0" eaLnBrk="1" fontAlgn="base" hangingPunct="1">
        <a:spcBef>
          <a:spcPct val="0"/>
        </a:spcBef>
        <a:spcAft>
          <a:spcPct val="0"/>
        </a:spcAft>
        <a:defRPr kumimoji="1" sz="4062">
          <a:solidFill>
            <a:schemeClr val="tx2"/>
          </a:solidFill>
          <a:latin typeface="Arial" charset="0"/>
          <a:ea typeface="ＭＳ Ｐゴシック" pitchFamily="50" charset="-128"/>
        </a:defRPr>
      </a:lvl7pPr>
      <a:lvl8pPr marL="1266124" algn="ctr" rtl="0" eaLnBrk="1" fontAlgn="base" hangingPunct="1">
        <a:spcBef>
          <a:spcPct val="0"/>
        </a:spcBef>
        <a:spcAft>
          <a:spcPct val="0"/>
        </a:spcAft>
        <a:defRPr kumimoji="1" sz="4062">
          <a:solidFill>
            <a:schemeClr val="tx2"/>
          </a:solidFill>
          <a:latin typeface="Arial" charset="0"/>
          <a:ea typeface="ＭＳ Ｐゴシック" pitchFamily="50" charset="-128"/>
        </a:defRPr>
      </a:lvl8pPr>
      <a:lvl9pPr marL="1688165" algn="ctr" rtl="0" eaLnBrk="1" fontAlgn="base" hangingPunct="1">
        <a:spcBef>
          <a:spcPct val="0"/>
        </a:spcBef>
        <a:spcAft>
          <a:spcPct val="0"/>
        </a:spcAft>
        <a:defRPr kumimoji="1" sz="4062">
          <a:solidFill>
            <a:schemeClr val="tx2"/>
          </a:solidFill>
          <a:latin typeface="Arial" charset="0"/>
          <a:ea typeface="ＭＳ Ｐゴシック" pitchFamily="50" charset="-128"/>
        </a:defRPr>
      </a:lvl9pPr>
    </p:titleStyle>
    <p:bodyStyle>
      <a:lvl1pPr marL="315913" indent="-315913" algn="l" rtl="0" eaLnBrk="0" fontAlgn="base" hangingPunct="0">
        <a:spcBef>
          <a:spcPct val="20000"/>
        </a:spcBef>
        <a:spcAft>
          <a:spcPct val="0"/>
        </a:spcAft>
        <a:buFont typeface="Wingdings" panose="05000000000000000000" pitchFamily="2" charset="2"/>
        <a:buChar char="Ø"/>
        <a:defRPr kumimoji="1" sz="2900">
          <a:solidFill>
            <a:schemeClr val="tx1"/>
          </a:solidFill>
          <a:latin typeface="+mn-lt"/>
          <a:ea typeface="+mn-ea"/>
          <a:cs typeface="+mn-cs"/>
        </a:defRPr>
      </a:lvl1pPr>
      <a:lvl2pPr marL="685800" indent="-263525" algn="l" rtl="0" eaLnBrk="0" fontAlgn="base" hangingPunct="0">
        <a:spcBef>
          <a:spcPct val="20000"/>
        </a:spcBef>
        <a:spcAft>
          <a:spcPct val="0"/>
        </a:spcAft>
        <a:buFont typeface="Wingdings" panose="05000000000000000000" pitchFamily="2" charset="2"/>
        <a:buChar char="ü"/>
        <a:defRPr kumimoji="1" sz="2500">
          <a:solidFill>
            <a:schemeClr val="tx1"/>
          </a:solidFill>
          <a:latin typeface="+mn-lt"/>
          <a:ea typeface="+mn-ea"/>
        </a:defRPr>
      </a:lvl2pPr>
      <a:lvl3pPr marL="1054100" indent="-209550" algn="l" rtl="0" eaLnBrk="0" fontAlgn="base" hangingPunct="0">
        <a:spcBef>
          <a:spcPct val="20000"/>
        </a:spcBef>
        <a:spcAft>
          <a:spcPct val="0"/>
        </a:spcAft>
        <a:buChar char="•"/>
        <a:defRPr kumimoji="1" sz="2200">
          <a:solidFill>
            <a:schemeClr val="tx1"/>
          </a:solidFill>
          <a:latin typeface="+mn-lt"/>
          <a:ea typeface="+mn-ea"/>
        </a:defRPr>
      </a:lvl3pPr>
      <a:lvl4pPr marL="1476375" indent="-209550" algn="l" rtl="0" eaLnBrk="0" fontAlgn="base" hangingPunct="0">
        <a:spcBef>
          <a:spcPct val="20000"/>
        </a:spcBef>
        <a:spcAft>
          <a:spcPct val="0"/>
        </a:spcAft>
        <a:buChar char="–"/>
        <a:defRPr kumimoji="1">
          <a:solidFill>
            <a:schemeClr val="tx1"/>
          </a:solidFill>
          <a:latin typeface="+mn-lt"/>
          <a:ea typeface="+mn-ea"/>
        </a:defRPr>
      </a:lvl4pPr>
      <a:lvl5pPr marL="1898650" indent="-209550" algn="l" rtl="0" eaLnBrk="0" fontAlgn="base" hangingPunct="0">
        <a:spcBef>
          <a:spcPct val="20000"/>
        </a:spcBef>
        <a:spcAft>
          <a:spcPct val="0"/>
        </a:spcAft>
        <a:buChar char="»"/>
        <a:defRPr kumimoji="1">
          <a:solidFill>
            <a:schemeClr val="tx1"/>
          </a:solidFill>
          <a:latin typeface="+mn-lt"/>
          <a:ea typeface="+mn-ea"/>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EAA72AB5-9F45-4887-ABF8-F5E95D477BBB}" type="datetimeFigureOut">
              <a:rPr lang="ja-JP" altLang="en-US"/>
              <a:pPr>
                <a:defRPr/>
              </a:pPr>
              <a:t>2018/2/13</a:t>
            </a:fld>
            <a:endParaRPr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ea typeface="ＭＳ Ｐゴシック" panose="020B0600070205080204" pitchFamily="50" charset="-128"/>
              </a:defRPr>
            </a:lvl1pPr>
          </a:lstStyle>
          <a:p>
            <a:pPr>
              <a:defRPr/>
            </a:pPr>
            <a:fld id="{9A046A03-9735-485A-B5A2-B83D8D489CE5}" type="slidenum">
              <a:rPr lang="ja-JP" altLang="en-US"/>
              <a:pPr>
                <a:defRPr/>
              </a:pPr>
              <a:t>‹#›</a:t>
            </a:fld>
            <a:endParaRPr lang="ja-JP" altLang="en-US"/>
          </a:p>
        </p:txBody>
      </p:sp>
    </p:spTree>
    <p:extLst>
      <p:ext uri="{BB962C8B-B14F-4D97-AF65-F5344CB8AC3E}">
        <p14:creationId xmlns:p14="http://schemas.microsoft.com/office/powerpoint/2010/main" val="2524356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400">
                <a:ea typeface="ＭＳ Ｐゴシック" pitchFamily="50" charset="-128"/>
              </a:defRPr>
            </a:lvl1pPr>
          </a:lstStyle>
          <a:p>
            <a:pPr>
              <a:defRPr/>
            </a:pPr>
            <a:fld id="{780757C7-B598-41B2-81A8-7D407E505F36}" type="datetime1">
              <a:rPr lang="ja-JP" altLang="en-US"/>
              <a:pPr>
                <a:defRPr/>
              </a:pPr>
              <a:t>2018/2/13</a:t>
            </a:fld>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10998201" y="6605588"/>
            <a:ext cx="1193799"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400" smtClean="0"/>
            </a:lvl1pPr>
          </a:lstStyle>
          <a:p>
            <a:pPr>
              <a:defRPr/>
            </a:pPr>
            <a:fld id="{C3B1B46B-421D-4D4C-8681-2BECE83AA662}" type="slidenum">
              <a:rPr lang="en-US" altLang="ja-JP"/>
              <a:pPr>
                <a:defRPr/>
              </a:pPr>
              <a:t>‹#›</a:t>
            </a:fld>
            <a:endParaRPr lang="en-US" altLang="ja-JP"/>
          </a:p>
        </p:txBody>
      </p:sp>
    </p:spTree>
    <p:extLst>
      <p:ext uri="{BB962C8B-B14F-4D97-AF65-F5344CB8AC3E}">
        <p14:creationId xmlns:p14="http://schemas.microsoft.com/office/powerpoint/2010/main" val="14281291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09600" y="635638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A5F22-3CE4-429A-A6EF-4B11BB978564}" type="datetime1">
              <a:rPr lang="ja-JP" altLang="en-US" smtClean="0">
                <a:solidFill>
                  <a:prstClr val="black">
                    <a:tint val="75000"/>
                  </a:prstClr>
                </a:solidFill>
              </a:rPr>
              <a:t>2018/2/13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8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8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BF234-546E-4837-AA36-B323F06036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68934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11" tIns="45705" rIns="91411" bIns="45705" numCol="1" anchor="t" anchorCtr="0" compatLnSpc="1">
            <a:prstTxWarp prst="textNoShape">
              <a:avLst/>
            </a:prstTxWarp>
          </a:bodyPr>
          <a:lstStyle>
            <a:lvl1pPr eaLnBrk="1" hangingPunct="1">
              <a:defRPr sz="1292">
                <a:solidFill>
                  <a:prstClr val="black"/>
                </a:solidFill>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11" tIns="45705" rIns="91411" bIns="45705" numCol="1" anchor="t" anchorCtr="0" compatLnSpc="1">
            <a:prstTxWarp prst="textNoShape">
              <a:avLst/>
            </a:prstTxWarp>
          </a:bodyPr>
          <a:lstStyle>
            <a:lvl1pPr algn="ctr" eaLnBrk="1" hangingPunct="1">
              <a:defRPr sz="1292">
                <a:solidFill>
                  <a:prstClr val="black"/>
                </a:solidFill>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347200" y="6438378"/>
            <a:ext cx="2844800" cy="419622"/>
          </a:xfrm>
          <a:prstGeom prst="rect">
            <a:avLst/>
          </a:prstGeom>
          <a:noFill/>
          <a:ln w="9525">
            <a:noFill/>
            <a:miter lim="800000"/>
            <a:headEnd/>
            <a:tailEnd/>
          </a:ln>
          <a:effectLst/>
        </p:spPr>
        <p:txBody>
          <a:bodyPr vert="horz" wrap="square" lIns="91411" tIns="45705" rIns="91411" bIns="45705" numCol="1" anchor="b" anchorCtr="0" compatLnSpc="1">
            <a:prstTxWarp prst="textNoShape">
              <a:avLst/>
            </a:prstTxWarp>
          </a:bodyPr>
          <a:lstStyle>
            <a:lvl1pPr algn="r" eaLnBrk="1" hangingPunct="1">
              <a:defRPr kumimoji="1" lang="en-US" altLang="ja-JP" sz="1400" kern="1200" smtClean="0">
                <a:solidFill>
                  <a:prstClr val="black"/>
                </a:solidFill>
                <a:latin typeface="Arial" charset="0"/>
                <a:ea typeface="ＭＳ Ｐゴシック" pitchFamily="50" charset="-128"/>
                <a:cs typeface="+mn-cs"/>
              </a:defRPr>
            </a:lvl1pPr>
          </a:lstStyle>
          <a:p>
            <a:pPr>
              <a:defRPr/>
            </a:pPr>
            <a:fld id="{AA4B9578-BF0E-4601-BAED-B303E96A12AE}" type="slidenum">
              <a:rPr lang="en-US" altLang="ja-JP" smtClean="0"/>
              <a:pPr>
                <a:defRPr/>
              </a:pPr>
              <a:t>‹#›</a:t>
            </a:fld>
            <a:endParaRPr lang="ja-JP" altLang="en-US" dirty="0"/>
          </a:p>
        </p:txBody>
      </p:sp>
    </p:spTree>
    <p:extLst>
      <p:ext uri="{BB962C8B-B14F-4D97-AF65-F5344CB8AC3E}">
        <p14:creationId xmlns:p14="http://schemas.microsoft.com/office/powerpoint/2010/main" val="41328552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0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Arial" charset="0"/>
          <a:ea typeface="ＭＳ Ｐゴシック" pitchFamily="50" charset="-128"/>
        </a:defRPr>
      </a:lvl2pPr>
      <a:lvl3pPr algn="ctr" rtl="0" eaLnBrk="0" fontAlgn="base" hangingPunct="0">
        <a:spcBef>
          <a:spcPct val="0"/>
        </a:spcBef>
        <a:spcAft>
          <a:spcPct val="0"/>
        </a:spcAft>
        <a:defRPr kumimoji="1" sz="4000">
          <a:solidFill>
            <a:schemeClr val="tx1"/>
          </a:solidFill>
          <a:latin typeface="Arial" charset="0"/>
          <a:ea typeface="ＭＳ Ｐゴシック" pitchFamily="50" charset="-128"/>
        </a:defRPr>
      </a:lvl3pPr>
      <a:lvl4pPr algn="ctr" rtl="0" eaLnBrk="0" fontAlgn="base" hangingPunct="0">
        <a:spcBef>
          <a:spcPct val="0"/>
        </a:spcBef>
        <a:spcAft>
          <a:spcPct val="0"/>
        </a:spcAft>
        <a:defRPr kumimoji="1" sz="4000">
          <a:solidFill>
            <a:schemeClr val="tx1"/>
          </a:solidFill>
          <a:latin typeface="Arial" charset="0"/>
          <a:ea typeface="ＭＳ Ｐゴシック" pitchFamily="50" charset="-128"/>
        </a:defRPr>
      </a:lvl4pPr>
      <a:lvl5pPr algn="ctr" rtl="0" eaLnBrk="0" fontAlgn="base" hangingPunct="0">
        <a:spcBef>
          <a:spcPct val="0"/>
        </a:spcBef>
        <a:spcAft>
          <a:spcPct val="0"/>
        </a:spcAft>
        <a:defRPr kumimoji="1" sz="4000">
          <a:solidFill>
            <a:schemeClr val="tx1"/>
          </a:solidFill>
          <a:latin typeface="Arial" charset="0"/>
          <a:ea typeface="ＭＳ Ｐゴシック" pitchFamily="50" charset="-128"/>
        </a:defRPr>
      </a:lvl5pPr>
      <a:lvl6pPr marL="422041" algn="ctr" rtl="0" eaLnBrk="1" fontAlgn="base" hangingPunct="1">
        <a:spcBef>
          <a:spcPct val="0"/>
        </a:spcBef>
        <a:spcAft>
          <a:spcPct val="0"/>
        </a:spcAft>
        <a:defRPr kumimoji="1" sz="4062">
          <a:solidFill>
            <a:schemeClr val="tx2"/>
          </a:solidFill>
          <a:latin typeface="Arial" charset="0"/>
          <a:ea typeface="ＭＳ Ｐゴシック" pitchFamily="50" charset="-128"/>
        </a:defRPr>
      </a:lvl6pPr>
      <a:lvl7pPr marL="844083" algn="ctr" rtl="0" eaLnBrk="1" fontAlgn="base" hangingPunct="1">
        <a:spcBef>
          <a:spcPct val="0"/>
        </a:spcBef>
        <a:spcAft>
          <a:spcPct val="0"/>
        </a:spcAft>
        <a:defRPr kumimoji="1" sz="4062">
          <a:solidFill>
            <a:schemeClr val="tx2"/>
          </a:solidFill>
          <a:latin typeface="Arial" charset="0"/>
          <a:ea typeface="ＭＳ Ｐゴシック" pitchFamily="50" charset="-128"/>
        </a:defRPr>
      </a:lvl7pPr>
      <a:lvl8pPr marL="1266124" algn="ctr" rtl="0" eaLnBrk="1" fontAlgn="base" hangingPunct="1">
        <a:spcBef>
          <a:spcPct val="0"/>
        </a:spcBef>
        <a:spcAft>
          <a:spcPct val="0"/>
        </a:spcAft>
        <a:defRPr kumimoji="1" sz="4062">
          <a:solidFill>
            <a:schemeClr val="tx2"/>
          </a:solidFill>
          <a:latin typeface="Arial" charset="0"/>
          <a:ea typeface="ＭＳ Ｐゴシック" pitchFamily="50" charset="-128"/>
        </a:defRPr>
      </a:lvl8pPr>
      <a:lvl9pPr marL="1688165" algn="ctr" rtl="0" eaLnBrk="1" fontAlgn="base" hangingPunct="1">
        <a:spcBef>
          <a:spcPct val="0"/>
        </a:spcBef>
        <a:spcAft>
          <a:spcPct val="0"/>
        </a:spcAft>
        <a:defRPr kumimoji="1" sz="4062">
          <a:solidFill>
            <a:schemeClr val="tx2"/>
          </a:solidFill>
          <a:latin typeface="Arial" charset="0"/>
          <a:ea typeface="ＭＳ Ｐゴシック" pitchFamily="50" charset="-128"/>
        </a:defRPr>
      </a:lvl9pPr>
    </p:titleStyle>
    <p:bodyStyle>
      <a:lvl1pPr marL="315913" indent="-315913" algn="l" rtl="0" eaLnBrk="0" fontAlgn="base" hangingPunct="0">
        <a:spcBef>
          <a:spcPct val="20000"/>
        </a:spcBef>
        <a:spcAft>
          <a:spcPct val="0"/>
        </a:spcAft>
        <a:buFont typeface="Wingdings" panose="05000000000000000000" pitchFamily="2" charset="2"/>
        <a:buChar char="Ø"/>
        <a:defRPr kumimoji="1" sz="2900">
          <a:solidFill>
            <a:schemeClr val="tx1"/>
          </a:solidFill>
          <a:latin typeface="+mn-lt"/>
          <a:ea typeface="+mn-ea"/>
          <a:cs typeface="+mn-cs"/>
        </a:defRPr>
      </a:lvl1pPr>
      <a:lvl2pPr marL="685800" indent="-263525" algn="l" rtl="0" eaLnBrk="0" fontAlgn="base" hangingPunct="0">
        <a:spcBef>
          <a:spcPct val="20000"/>
        </a:spcBef>
        <a:spcAft>
          <a:spcPct val="0"/>
        </a:spcAft>
        <a:buFont typeface="Wingdings" panose="05000000000000000000" pitchFamily="2" charset="2"/>
        <a:buChar char="ü"/>
        <a:defRPr kumimoji="1" sz="2500">
          <a:solidFill>
            <a:schemeClr val="tx1"/>
          </a:solidFill>
          <a:latin typeface="+mn-lt"/>
          <a:ea typeface="+mn-ea"/>
        </a:defRPr>
      </a:lvl2pPr>
      <a:lvl3pPr marL="1054100" indent="-209550" algn="l" rtl="0" eaLnBrk="0" fontAlgn="base" hangingPunct="0">
        <a:spcBef>
          <a:spcPct val="20000"/>
        </a:spcBef>
        <a:spcAft>
          <a:spcPct val="0"/>
        </a:spcAft>
        <a:buChar char="•"/>
        <a:defRPr kumimoji="1" sz="2200">
          <a:solidFill>
            <a:schemeClr val="tx1"/>
          </a:solidFill>
          <a:latin typeface="+mn-lt"/>
          <a:ea typeface="+mn-ea"/>
        </a:defRPr>
      </a:lvl3pPr>
      <a:lvl4pPr marL="1476375" indent="-209550" algn="l" rtl="0" eaLnBrk="0" fontAlgn="base" hangingPunct="0">
        <a:spcBef>
          <a:spcPct val="20000"/>
        </a:spcBef>
        <a:spcAft>
          <a:spcPct val="0"/>
        </a:spcAft>
        <a:buChar char="–"/>
        <a:defRPr kumimoji="1">
          <a:solidFill>
            <a:schemeClr val="tx1"/>
          </a:solidFill>
          <a:latin typeface="+mn-lt"/>
          <a:ea typeface="+mn-ea"/>
        </a:defRPr>
      </a:lvl4pPr>
      <a:lvl5pPr marL="1898650" indent="-209550" algn="l" rtl="0" eaLnBrk="0" fontAlgn="base" hangingPunct="0">
        <a:spcBef>
          <a:spcPct val="20000"/>
        </a:spcBef>
        <a:spcAft>
          <a:spcPct val="0"/>
        </a:spcAft>
        <a:buChar char="»"/>
        <a:defRPr kumimoji="1">
          <a:solidFill>
            <a:schemeClr val="tx1"/>
          </a:solidFill>
          <a:latin typeface="+mn-lt"/>
          <a:ea typeface="+mn-ea"/>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9347200" y="6237288"/>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D8F9372-77DE-494B-8675-9372AEF2A24F}" type="slidenum">
              <a:rPr lang="en-US" altLang="ja-JP"/>
              <a:pPr>
                <a:defRPr/>
              </a:pPr>
              <a:t>‹#›</a:t>
            </a:fld>
            <a:endParaRPr lang="en-US" altLang="ja-JP"/>
          </a:p>
        </p:txBody>
      </p:sp>
      <p:sp>
        <p:nvSpPr>
          <p:cNvPr id="2" name="Rectangle 2"/>
          <p:cNvSpPr>
            <a:spLocks noGrp="1" noChangeArrowheads="1"/>
          </p:cNvSpPr>
          <p:nvPr>
            <p:ph type="title"/>
          </p:nvPr>
        </p:nvSpPr>
        <p:spPr bwMode="auto">
          <a:xfrm>
            <a:off x="1" y="0"/>
            <a:ext cx="9359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Tree>
    <p:extLst>
      <p:ext uri="{BB962C8B-B14F-4D97-AF65-F5344CB8AC3E}">
        <p14:creationId xmlns:p14="http://schemas.microsoft.com/office/powerpoint/2010/main" val="150090642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 y="908050"/>
            <a:ext cx="12192000" cy="5113338"/>
          </a:xfrm>
          <a:prstGeom prst="rect">
            <a:avLst/>
          </a:prstGeom>
          <a:noFill/>
          <a:ln w="9525">
            <a:noFill/>
            <a:miter lim="800000"/>
            <a:headEnd/>
            <a:tailEnd/>
          </a:ln>
        </p:spPr>
        <p:txBody>
          <a:bodyPr vert="horz" wrap="square" lIns="91398" tIns="45699" rIns="91398" bIns="4569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1" y="6245225"/>
            <a:ext cx="2844800" cy="476250"/>
          </a:xfrm>
          <a:prstGeom prst="rect">
            <a:avLst/>
          </a:prstGeom>
          <a:noFill/>
          <a:ln w="9525">
            <a:noFill/>
            <a:miter lim="800000"/>
            <a:headEnd/>
            <a:tailEnd/>
          </a:ln>
          <a:effectLst/>
        </p:spPr>
        <p:txBody>
          <a:bodyPr vert="horz" wrap="square" lIns="91398" tIns="45699" rIns="91398" bIns="45699" numCol="1" anchor="t" anchorCtr="0" compatLnSpc="1">
            <a:prstTxWarp prst="textNoShape">
              <a:avLst/>
            </a:prstTxWarp>
          </a:bodyPr>
          <a:lstStyle>
            <a:lvl1pPr>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2" y="6245225"/>
            <a:ext cx="3860800" cy="476250"/>
          </a:xfrm>
          <a:prstGeom prst="rect">
            <a:avLst/>
          </a:prstGeom>
          <a:noFill/>
          <a:ln w="9525">
            <a:noFill/>
            <a:miter lim="800000"/>
            <a:headEnd/>
            <a:tailEnd/>
          </a:ln>
          <a:effectLst/>
        </p:spPr>
        <p:txBody>
          <a:bodyPr vert="horz" wrap="square" lIns="91398" tIns="45699" rIns="91398" bIns="45699" numCol="1" anchor="t" anchorCtr="0" compatLnSpc="1">
            <a:prstTxWarp prst="textNoShape">
              <a:avLst/>
            </a:prstTxWarp>
          </a:bodyPr>
          <a:lstStyle>
            <a:lvl1pPr algn="ctr">
              <a:defRPr sz="1400">
                <a:latin typeface="Arial" pitchFamily="34"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9347200" y="6237288"/>
            <a:ext cx="2844800" cy="476250"/>
          </a:xfrm>
          <a:prstGeom prst="rect">
            <a:avLst/>
          </a:prstGeom>
          <a:noFill/>
          <a:ln w="9525">
            <a:noFill/>
            <a:miter lim="800000"/>
            <a:headEnd/>
            <a:tailEnd/>
          </a:ln>
          <a:effectLst/>
        </p:spPr>
        <p:txBody>
          <a:bodyPr vert="horz" wrap="square" lIns="91398" tIns="45699" rIns="91398" bIns="45699" numCol="1" anchor="t" anchorCtr="0" compatLnSpc="1">
            <a:prstTxWarp prst="textNoShape">
              <a:avLst/>
            </a:prstTxWarp>
          </a:bodyPr>
          <a:lstStyle>
            <a:lvl1pPr algn="r">
              <a:defRPr sz="1400">
                <a:latin typeface="Arial" pitchFamily="34" charset="0"/>
                <a:ea typeface="ＭＳ Ｐゴシック" pitchFamily="50" charset="-128"/>
              </a:defRPr>
            </a:lvl1pPr>
          </a:lstStyle>
          <a:p>
            <a:pPr fontAlgn="base">
              <a:spcBef>
                <a:spcPct val="0"/>
              </a:spcBef>
              <a:spcAft>
                <a:spcPct val="0"/>
              </a:spcAft>
              <a:defRPr/>
            </a:pPr>
            <a:fld id="{9260B30F-FA7E-46AA-9753-E1F742A05EE2}"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grpSp>
        <p:nvGrpSpPr>
          <p:cNvPr id="2" name="Group 18"/>
          <p:cNvGrpSpPr>
            <a:grpSpLocks/>
          </p:cNvGrpSpPr>
          <p:nvPr/>
        </p:nvGrpSpPr>
        <p:grpSpPr bwMode="auto">
          <a:xfrm>
            <a:off x="2" y="0"/>
            <a:ext cx="12192000" cy="546100"/>
            <a:chOff x="0" y="0"/>
            <a:chExt cx="5760" cy="344"/>
          </a:xfrm>
        </p:grpSpPr>
        <p:pic>
          <p:nvPicPr>
            <p:cNvPr id="1033" name="Picture 9" descr="mlit_top"/>
            <p:cNvPicPr>
              <a:picLocks noChangeAspect="1" noChangeArrowheads="1"/>
            </p:cNvPicPr>
            <p:nvPr userDrawn="1"/>
          </p:nvPicPr>
          <p:blipFill>
            <a:blip r:embed="rId16"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7"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8"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8"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8" y="-42863"/>
            <a:ext cx="9359900" cy="549276"/>
          </a:xfrm>
          <a:prstGeom prst="rect">
            <a:avLst/>
          </a:prstGeom>
          <a:noFill/>
          <a:ln w="9525">
            <a:noFill/>
            <a:miter lim="800000"/>
            <a:headEnd/>
            <a:tailEnd/>
          </a:ln>
        </p:spPr>
        <p:txBody>
          <a:bodyPr vert="horz" wrap="square" lIns="91398" tIns="45699" rIns="91398" bIns="45699" numCol="1" anchor="ctr" anchorCtr="0" compatLnSpc="1">
            <a:prstTxWarp prst="textNoShape">
              <a:avLst/>
            </a:prstTxWarp>
          </a:bodyPr>
          <a:lstStyle/>
          <a:p>
            <a:pPr lvl="0"/>
            <a:r>
              <a:rPr lang="ja-JP" altLang="en-US" smtClean="0"/>
              <a:t>マスタ タイトルの書式設定</a:t>
            </a:r>
          </a:p>
        </p:txBody>
      </p:sp>
      <p:pic>
        <p:nvPicPr>
          <p:cNvPr id="1032" name="Picture 14"/>
          <p:cNvPicPr>
            <a:picLocks noChangeAspect="1" noChangeArrowheads="1"/>
          </p:cNvPicPr>
          <p:nvPr/>
        </p:nvPicPr>
        <p:blipFill>
          <a:blip r:embed="rId19" cstate="print"/>
          <a:srcRect t="3670"/>
          <a:stretch>
            <a:fillRect/>
          </a:stretch>
        </p:blipFill>
        <p:spPr bwMode="auto">
          <a:xfrm>
            <a:off x="10124022" y="2"/>
            <a:ext cx="2067983" cy="333375"/>
          </a:xfrm>
          <a:prstGeom prst="rect">
            <a:avLst/>
          </a:prstGeom>
          <a:noFill/>
          <a:ln w="9525">
            <a:noFill/>
            <a:miter lim="800000"/>
            <a:headEnd/>
            <a:tailEnd/>
          </a:ln>
        </p:spPr>
      </p:pic>
    </p:spTree>
    <p:extLst>
      <p:ext uri="{BB962C8B-B14F-4D97-AF65-F5344CB8AC3E}">
        <p14:creationId xmlns:p14="http://schemas.microsoft.com/office/powerpoint/2010/main" val="131700071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6993"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3986"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097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7972"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745" indent="-342745" algn="l" rtl="0" eaLnBrk="0" fontAlgn="base" hangingPunct="0">
        <a:spcBef>
          <a:spcPct val="20000"/>
        </a:spcBef>
        <a:spcAft>
          <a:spcPct val="0"/>
        </a:spcAft>
        <a:buChar char="•"/>
        <a:defRPr kumimoji="1" sz="3200">
          <a:solidFill>
            <a:schemeClr val="tx1"/>
          </a:solidFill>
          <a:latin typeface="+mn-lt"/>
          <a:ea typeface="+mn-ea"/>
          <a:cs typeface="+mn-cs"/>
        </a:defRPr>
      </a:lvl1pPr>
      <a:lvl2pPr marL="742614" indent="-285621" algn="l" rtl="0" eaLnBrk="0" fontAlgn="base" hangingPunct="0">
        <a:spcBef>
          <a:spcPct val="20000"/>
        </a:spcBef>
        <a:spcAft>
          <a:spcPct val="0"/>
        </a:spcAft>
        <a:buChar char="–"/>
        <a:defRPr kumimoji="1" sz="2800">
          <a:solidFill>
            <a:schemeClr val="tx1"/>
          </a:solidFill>
          <a:latin typeface="+mn-lt"/>
          <a:ea typeface="+mn-ea"/>
        </a:defRPr>
      </a:lvl2pPr>
      <a:lvl3pPr marL="1142484" indent="-228497" algn="l" rtl="0" eaLnBrk="0" fontAlgn="base" hangingPunct="0">
        <a:spcBef>
          <a:spcPct val="20000"/>
        </a:spcBef>
        <a:spcAft>
          <a:spcPct val="0"/>
        </a:spcAft>
        <a:buChar char="•"/>
        <a:defRPr kumimoji="1" sz="2400">
          <a:solidFill>
            <a:schemeClr val="tx1"/>
          </a:solidFill>
          <a:latin typeface="+mn-lt"/>
          <a:ea typeface="+mn-ea"/>
        </a:defRPr>
      </a:lvl3pPr>
      <a:lvl4pPr marL="1599476" indent="-228497" algn="l" rtl="0" eaLnBrk="0" fontAlgn="base" hangingPunct="0">
        <a:spcBef>
          <a:spcPct val="20000"/>
        </a:spcBef>
        <a:spcAft>
          <a:spcPct val="0"/>
        </a:spcAft>
        <a:buChar char="–"/>
        <a:defRPr kumimoji="1" sz="2000">
          <a:solidFill>
            <a:schemeClr val="tx1"/>
          </a:solidFill>
          <a:latin typeface="+mn-lt"/>
          <a:ea typeface="+mn-ea"/>
        </a:defRPr>
      </a:lvl4pPr>
      <a:lvl5pPr marL="2056469" indent="-228497" algn="l" rtl="0" eaLnBrk="0" fontAlgn="base" hangingPunct="0">
        <a:spcBef>
          <a:spcPct val="20000"/>
        </a:spcBef>
        <a:spcAft>
          <a:spcPct val="0"/>
        </a:spcAft>
        <a:buChar char="»"/>
        <a:defRPr kumimoji="1" sz="2000">
          <a:solidFill>
            <a:schemeClr val="tx1"/>
          </a:solidFill>
          <a:latin typeface="+mn-lt"/>
          <a:ea typeface="+mn-ea"/>
        </a:defRPr>
      </a:lvl5pPr>
      <a:lvl6pPr marL="2513463" indent="-228497" algn="l" rtl="0" fontAlgn="base">
        <a:spcBef>
          <a:spcPct val="20000"/>
        </a:spcBef>
        <a:spcAft>
          <a:spcPct val="0"/>
        </a:spcAft>
        <a:buChar char="»"/>
        <a:defRPr kumimoji="1" sz="2000">
          <a:solidFill>
            <a:schemeClr val="tx1"/>
          </a:solidFill>
          <a:latin typeface="+mn-lt"/>
          <a:ea typeface="+mn-ea"/>
        </a:defRPr>
      </a:lvl6pPr>
      <a:lvl7pPr marL="2970453" indent="-228497" algn="l" rtl="0" fontAlgn="base">
        <a:spcBef>
          <a:spcPct val="20000"/>
        </a:spcBef>
        <a:spcAft>
          <a:spcPct val="0"/>
        </a:spcAft>
        <a:buChar char="»"/>
        <a:defRPr kumimoji="1" sz="2000">
          <a:solidFill>
            <a:schemeClr val="tx1"/>
          </a:solidFill>
          <a:latin typeface="+mn-lt"/>
          <a:ea typeface="+mn-ea"/>
        </a:defRPr>
      </a:lvl7pPr>
      <a:lvl8pPr marL="3427447" indent="-228497" algn="l" rtl="0" fontAlgn="base">
        <a:spcBef>
          <a:spcPct val="20000"/>
        </a:spcBef>
        <a:spcAft>
          <a:spcPct val="0"/>
        </a:spcAft>
        <a:buChar char="»"/>
        <a:defRPr kumimoji="1" sz="2000">
          <a:solidFill>
            <a:schemeClr val="tx1"/>
          </a:solidFill>
          <a:latin typeface="+mn-lt"/>
          <a:ea typeface="+mn-ea"/>
        </a:defRPr>
      </a:lvl8pPr>
      <a:lvl9pPr marL="3884440" indent="-228497"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986" rtl="0" eaLnBrk="1" latinLnBrk="0" hangingPunct="1">
        <a:defRPr kumimoji="1" sz="1800" kern="1200">
          <a:solidFill>
            <a:schemeClr val="tx1"/>
          </a:solidFill>
          <a:latin typeface="+mn-lt"/>
          <a:ea typeface="+mn-ea"/>
          <a:cs typeface="+mn-cs"/>
        </a:defRPr>
      </a:lvl1pPr>
      <a:lvl2pPr marL="456993" algn="l" defTabSz="913986" rtl="0" eaLnBrk="1" latinLnBrk="0" hangingPunct="1">
        <a:defRPr kumimoji="1" sz="1800" kern="1200">
          <a:solidFill>
            <a:schemeClr val="tx1"/>
          </a:solidFill>
          <a:latin typeface="+mn-lt"/>
          <a:ea typeface="+mn-ea"/>
          <a:cs typeface="+mn-cs"/>
        </a:defRPr>
      </a:lvl2pPr>
      <a:lvl3pPr marL="913986" algn="l" defTabSz="913986" rtl="0" eaLnBrk="1" latinLnBrk="0" hangingPunct="1">
        <a:defRPr kumimoji="1" sz="1800" kern="1200">
          <a:solidFill>
            <a:schemeClr val="tx1"/>
          </a:solidFill>
          <a:latin typeface="+mn-lt"/>
          <a:ea typeface="+mn-ea"/>
          <a:cs typeface="+mn-cs"/>
        </a:defRPr>
      </a:lvl3pPr>
      <a:lvl4pPr marL="1370979" algn="l" defTabSz="913986" rtl="0" eaLnBrk="1" latinLnBrk="0" hangingPunct="1">
        <a:defRPr kumimoji="1" sz="1800" kern="1200">
          <a:solidFill>
            <a:schemeClr val="tx1"/>
          </a:solidFill>
          <a:latin typeface="+mn-lt"/>
          <a:ea typeface="+mn-ea"/>
          <a:cs typeface="+mn-cs"/>
        </a:defRPr>
      </a:lvl4pPr>
      <a:lvl5pPr marL="1827972" algn="l" defTabSz="913986" rtl="0" eaLnBrk="1" latinLnBrk="0" hangingPunct="1">
        <a:defRPr kumimoji="1" sz="1800" kern="1200">
          <a:solidFill>
            <a:schemeClr val="tx1"/>
          </a:solidFill>
          <a:latin typeface="+mn-lt"/>
          <a:ea typeface="+mn-ea"/>
          <a:cs typeface="+mn-cs"/>
        </a:defRPr>
      </a:lvl5pPr>
      <a:lvl6pPr marL="2284965" algn="l" defTabSz="913986" rtl="0" eaLnBrk="1" latinLnBrk="0" hangingPunct="1">
        <a:defRPr kumimoji="1" sz="1800" kern="1200">
          <a:solidFill>
            <a:schemeClr val="tx1"/>
          </a:solidFill>
          <a:latin typeface="+mn-lt"/>
          <a:ea typeface="+mn-ea"/>
          <a:cs typeface="+mn-cs"/>
        </a:defRPr>
      </a:lvl6pPr>
      <a:lvl7pPr marL="2741957" algn="l" defTabSz="913986" rtl="0" eaLnBrk="1" latinLnBrk="0" hangingPunct="1">
        <a:defRPr kumimoji="1" sz="1800" kern="1200">
          <a:solidFill>
            <a:schemeClr val="tx1"/>
          </a:solidFill>
          <a:latin typeface="+mn-lt"/>
          <a:ea typeface="+mn-ea"/>
          <a:cs typeface="+mn-cs"/>
        </a:defRPr>
      </a:lvl7pPr>
      <a:lvl8pPr marL="3198951" algn="l" defTabSz="913986" rtl="0" eaLnBrk="1" latinLnBrk="0" hangingPunct="1">
        <a:defRPr kumimoji="1" sz="1800" kern="1200">
          <a:solidFill>
            <a:schemeClr val="tx1"/>
          </a:solidFill>
          <a:latin typeface="+mn-lt"/>
          <a:ea typeface="+mn-ea"/>
          <a:cs typeface="+mn-cs"/>
        </a:defRPr>
      </a:lvl8pPr>
      <a:lvl9pPr marL="3655944" algn="l" defTabSz="913986"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486FE-8C0F-41F3-B5E1-EB0F1B59AC44}" type="datetime1">
              <a:rPr kumimoji="1" lang="ja-JP" altLang="en-US" smtClean="0"/>
              <a:pPr/>
              <a:t>2018/2/13</a:t>
            </a:fld>
            <a:endParaRPr kumimoji="1"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49B6D-E7F6-4476-8DFE-C020ACE36029}" type="slidenum">
              <a:rPr kumimoji="1" lang="ja-JP" altLang="en-US" smtClean="0"/>
              <a:pPr/>
              <a:t>‹#›</a:t>
            </a:fld>
            <a:endParaRPr kumimoji="1" lang="ja-JP" altLang="en-US"/>
          </a:p>
        </p:txBody>
      </p:sp>
    </p:spTree>
    <p:extLst>
      <p:ext uri="{BB962C8B-B14F-4D97-AF65-F5344CB8AC3E}">
        <p14:creationId xmlns:p14="http://schemas.microsoft.com/office/powerpoint/2010/main" val="7558472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5764" tIns="47883" rIns="95764" bIns="4788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2"/>
            <a:ext cx="10972800" cy="4525963"/>
          </a:xfrm>
          <a:prstGeom prst="rect">
            <a:avLst/>
          </a:prstGeom>
        </p:spPr>
        <p:txBody>
          <a:bodyPr vert="horz" lIns="95764" tIns="47883" rIns="95764" bIns="4788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53"/>
            <a:ext cx="2844800" cy="365125"/>
          </a:xfrm>
          <a:prstGeom prst="rect">
            <a:avLst/>
          </a:prstGeom>
        </p:spPr>
        <p:txBody>
          <a:bodyPr vert="horz" lIns="95764" tIns="47883" rIns="95764" bIns="47883" rtlCol="0" anchor="ctr"/>
          <a:lstStyle>
            <a:lvl1pPr algn="l">
              <a:defRPr sz="1300">
                <a:solidFill>
                  <a:schemeClr val="tx1">
                    <a:tint val="75000"/>
                  </a:schemeClr>
                </a:solidFill>
              </a:defRPr>
            </a:lvl1pPr>
          </a:lstStyle>
          <a:p>
            <a:fld id="{B2BFC83F-F845-4D26-96D5-A697C5B86164}" type="datetime1">
              <a:rPr kumimoji="1" lang="ja-JP" altLang="en-US" smtClean="0"/>
              <a:pPr/>
              <a:t>2018/2/13</a:t>
            </a:fld>
            <a:endParaRPr kumimoji="1" lang="ja-JP" altLang="en-US"/>
          </a:p>
        </p:txBody>
      </p:sp>
      <p:sp>
        <p:nvSpPr>
          <p:cNvPr id="5" name="フッター プレースホルダー 4"/>
          <p:cNvSpPr>
            <a:spLocks noGrp="1"/>
          </p:cNvSpPr>
          <p:nvPr>
            <p:ph type="ftr" sz="quarter" idx="3"/>
          </p:nvPr>
        </p:nvSpPr>
        <p:spPr>
          <a:xfrm>
            <a:off x="4165600" y="6356353"/>
            <a:ext cx="3860800" cy="365125"/>
          </a:xfrm>
          <a:prstGeom prst="rect">
            <a:avLst/>
          </a:prstGeom>
        </p:spPr>
        <p:txBody>
          <a:bodyPr vert="horz" lIns="95764" tIns="47883" rIns="95764" bIns="47883"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373410" y="6506086"/>
            <a:ext cx="833498" cy="365125"/>
          </a:xfrm>
          <a:prstGeom prst="rect">
            <a:avLst/>
          </a:prstGeom>
        </p:spPr>
        <p:txBody>
          <a:bodyPr vert="horz" lIns="95764" tIns="47883" rIns="95764" bIns="47883" rtlCol="0" anchor="ctr"/>
          <a:lstStyle>
            <a:lvl1pPr algn="r">
              <a:defRPr sz="1300">
                <a:solidFill>
                  <a:schemeClr val="tx1"/>
                </a:solidFill>
                <a:latin typeface="+mn-lt"/>
              </a:defRPr>
            </a:lvl1pPr>
          </a:lstStyle>
          <a:p>
            <a:fld id="{4294CBED-6631-4448-9A69-2D6896446454}" type="slidenum">
              <a:rPr lang="ja-JP" altLang="en-US" smtClean="0"/>
              <a:pPr/>
              <a:t>‹#›</a:t>
            </a:fld>
            <a:endParaRPr lang="ja-JP" altLang="en-US" dirty="0"/>
          </a:p>
        </p:txBody>
      </p:sp>
    </p:spTree>
    <p:extLst>
      <p:ext uri="{BB962C8B-B14F-4D97-AF65-F5344CB8AC3E}">
        <p14:creationId xmlns:p14="http://schemas.microsoft.com/office/powerpoint/2010/main" val="399081870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iming>
    <p:tnLst>
      <p:par>
        <p:cTn id="1" dur="indefinite" restart="never" nodeType="tmRoot"/>
      </p:par>
    </p:tnLst>
  </p:timing>
  <p:hf hdr="0" ftr="0" dt="0"/>
  <p:txStyles>
    <p:titleStyle>
      <a:lvl1pPr algn="ctr" defTabSz="957644" rtl="0" eaLnBrk="1" latinLnBrk="0" hangingPunct="1">
        <a:spcBef>
          <a:spcPct val="0"/>
        </a:spcBef>
        <a:buNone/>
        <a:defRPr kumimoji="1" sz="4600" kern="1200">
          <a:solidFill>
            <a:schemeClr val="tx1"/>
          </a:solidFill>
          <a:latin typeface="+mj-lt"/>
          <a:ea typeface="+mj-ea"/>
          <a:cs typeface="+mj-cs"/>
        </a:defRPr>
      </a:lvl1pPr>
    </p:titleStyle>
    <p:bodyStyle>
      <a:lvl1pPr marL="359117" indent="-359117" algn="l" defTabSz="957644" rtl="0" eaLnBrk="1" latinLnBrk="0" hangingPunct="1">
        <a:spcBef>
          <a:spcPct val="20000"/>
        </a:spcBef>
        <a:buFont typeface="Arial" pitchFamily="34" charset="0"/>
        <a:buChar char="•"/>
        <a:defRPr kumimoji="1" sz="3400" kern="1200">
          <a:solidFill>
            <a:schemeClr val="tx1"/>
          </a:solidFill>
          <a:latin typeface="+mn-lt"/>
          <a:ea typeface="+mn-ea"/>
          <a:cs typeface="+mn-cs"/>
        </a:defRPr>
      </a:lvl1pPr>
      <a:lvl2pPr marL="778085" indent="-299263" algn="l" defTabSz="95764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97054" indent="-239411" algn="l" defTabSz="95764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75874" indent="-239411" algn="l" defTabSz="95764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54696" indent="-239411" algn="l" defTabSz="95764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33518" indent="-239411" algn="l" defTabSz="95764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340" indent="-239411" algn="l" defTabSz="95764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161" indent="-239411" algn="l" defTabSz="95764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69983" indent="-239411" algn="l" defTabSz="95764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644" rtl="0" eaLnBrk="1" latinLnBrk="0" hangingPunct="1">
        <a:defRPr kumimoji="1" sz="1900" kern="1200">
          <a:solidFill>
            <a:schemeClr val="tx1"/>
          </a:solidFill>
          <a:latin typeface="+mn-lt"/>
          <a:ea typeface="+mn-ea"/>
          <a:cs typeface="+mn-cs"/>
        </a:defRPr>
      </a:lvl1pPr>
      <a:lvl2pPr marL="478822" algn="l" defTabSz="957644" rtl="0" eaLnBrk="1" latinLnBrk="0" hangingPunct="1">
        <a:defRPr kumimoji="1" sz="1900" kern="1200">
          <a:solidFill>
            <a:schemeClr val="tx1"/>
          </a:solidFill>
          <a:latin typeface="+mn-lt"/>
          <a:ea typeface="+mn-ea"/>
          <a:cs typeface="+mn-cs"/>
        </a:defRPr>
      </a:lvl2pPr>
      <a:lvl3pPr marL="957644" algn="l" defTabSz="957644" rtl="0" eaLnBrk="1" latinLnBrk="0" hangingPunct="1">
        <a:defRPr kumimoji="1" sz="1900" kern="1200">
          <a:solidFill>
            <a:schemeClr val="tx1"/>
          </a:solidFill>
          <a:latin typeface="+mn-lt"/>
          <a:ea typeface="+mn-ea"/>
          <a:cs typeface="+mn-cs"/>
        </a:defRPr>
      </a:lvl3pPr>
      <a:lvl4pPr marL="1436465" algn="l" defTabSz="957644" rtl="0" eaLnBrk="1" latinLnBrk="0" hangingPunct="1">
        <a:defRPr kumimoji="1" sz="1900" kern="1200">
          <a:solidFill>
            <a:schemeClr val="tx1"/>
          </a:solidFill>
          <a:latin typeface="+mn-lt"/>
          <a:ea typeface="+mn-ea"/>
          <a:cs typeface="+mn-cs"/>
        </a:defRPr>
      </a:lvl4pPr>
      <a:lvl5pPr marL="1915286" algn="l" defTabSz="957644" rtl="0" eaLnBrk="1" latinLnBrk="0" hangingPunct="1">
        <a:defRPr kumimoji="1" sz="1900" kern="1200">
          <a:solidFill>
            <a:schemeClr val="tx1"/>
          </a:solidFill>
          <a:latin typeface="+mn-lt"/>
          <a:ea typeface="+mn-ea"/>
          <a:cs typeface="+mn-cs"/>
        </a:defRPr>
      </a:lvl5pPr>
      <a:lvl6pPr marL="2394107" algn="l" defTabSz="957644" rtl="0" eaLnBrk="1" latinLnBrk="0" hangingPunct="1">
        <a:defRPr kumimoji="1" sz="1900" kern="1200">
          <a:solidFill>
            <a:schemeClr val="tx1"/>
          </a:solidFill>
          <a:latin typeface="+mn-lt"/>
          <a:ea typeface="+mn-ea"/>
          <a:cs typeface="+mn-cs"/>
        </a:defRPr>
      </a:lvl6pPr>
      <a:lvl7pPr marL="2872929" algn="l" defTabSz="957644" rtl="0" eaLnBrk="1" latinLnBrk="0" hangingPunct="1">
        <a:defRPr kumimoji="1" sz="1900" kern="1200">
          <a:solidFill>
            <a:schemeClr val="tx1"/>
          </a:solidFill>
          <a:latin typeface="+mn-lt"/>
          <a:ea typeface="+mn-ea"/>
          <a:cs typeface="+mn-cs"/>
        </a:defRPr>
      </a:lvl7pPr>
      <a:lvl8pPr marL="3351750" algn="l" defTabSz="957644" rtl="0" eaLnBrk="1" latinLnBrk="0" hangingPunct="1">
        <a:defRPr kumimoji="1" sz="1900" kern="1200">
          <a:solidFill>
            <a:schemeClr val="tx1"/>
          </a:solidFill>
          <a:latin typeface="+mn-lt"/>
          <a:ea typeface="+mn-ea"/>
          <a:cs typeface="+mn-cs"/>
        </a:defRPr>
      </a:lvl8pPr>
      <a:lvl9pPr marL="3830572" algn="l" defTabSz="95764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3.xml"/><Relationship Id="rId5" Type="http://schemas.openxmlformats.org/officeDocument/2006/relationships/image" Target="../media/image10.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b="1" dirty="0" smtClean="0"/>
              <a:t>自然災害対策</a:t>
            </a:r>
            <a:endParaRPr kumimoji="1" lang="ja-JP" altLang="en-US" b="1" dirty="0"/>
          </a:p>
        </p:txBody>
      </p:sp>
      <p:sp>
        <p:nvSpPr>
          <p:cNvPr id="3" name="サブタイトル 2"/>
          <p:cNvSpPr>
            <a:spLocks noGrp="1"/>
          </p:cNvSpPr>
          <p:nvPr>
            <p:ph type="subTitle" idx="1"/>
          </p:nvPr>
        </p:nvSpPr>
        <p:spPr>
          <a:xfrm>
            <a:off x="1524000" y="4557485"/>
            <a:ext cx="9144000" cy="1872343"/>
          </a:xfrm>
        </p:spPr>
        <p:txBody>
          <a:bodyPr>
            <a:normAutofit/>
          </a:bodyPr>
          <a:lstStyle/>
          <a:p>
            <a:r>
              <a:rPr kumimoji="1" lang="ja-JP" altLang="en-US" dirty="0" smtClean="0"/>
              <a:t>国土交通大学校建設部長</a:t>
            </a:r>
            <a:endParaRPr kumimoji="1" lang="en-US" altLang="ja-JP" dirty="0" smtClean="0"/>
          </a:p>
          <a:p>
            <a:r>
              <a:rPr kumimoji="1" lang="ja-JP" altLang="en-US" dirty="0" smtClean="0"/>
              <a:t>加本実</a:t>
            </a:r>
            <a:endParaRPr kumimoji="1" lang="en-US" altLang="ja-JP" dirty="0" smtClean="0"/>
          </a:p>
          <a:p>
            <a:r>
              <a:rPr lang="en-US" altLang="ja-JP" dirty="0"/>
              <a:t>http://whrm-kamoto.com/top.html</a:t>
            </a:r>
            <a:endParaRPr kumimoji="1" lang="en-US" altLang="ja-JP" dirty="0" smtClean="0"/>
          </a:p>
          <a:p>
            <a:r>
              <a:rPr lang="en-US" altLang="ja-JP" dirty="0" smtClean="0"/>
              <a:t>2018.1.22</a:t>
            </a:r>
            <a:endParaRPr kumimoji="1" lang="ja-JP" altLang="en-US" dirty="0"/>
          </a:p>
        </p:txBody>
      </p:sp>
    </p:spTree>
    <p:extLst>
      <p:ext uri="{BB962C8B-B14F-4D97-AF65-F5344CB8AC3E}">
        <p14:creationId xmlns:p14="http://schemas.microsoft.com/office/powerpoint/2010/main" val="207622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smtClean="0">
                <a:latin typeface="+mn-lt"/>
              </a:rPr>
              <a:t>防災基本計画、地域防災計画</a:t>
            </a:r>
            <a:r>
              <a:rPr lang="zh-TW" altLang="en-US" dirty="0"/>
              <a:t/>
            </a:r>
            <a:br>
              <a:rPr lang="zh-TW" altLang="en-US" dirty="0"/>
            </a:br>
            <a:endParaRPr kumimoji="1" lang="ja-JP" altLang="en-US" dirty="0"/>
          </a:p>
        </p:txBody>
      </p:sp>
      <p:cxnSp>
        <p:nvCxnSpPr>
          <p:cNvPr id="19" name="直線矢印コネクタ 18"/>
          <p:cNvCxnSpPr/>
          <p:nvPr/>
        </p:nvCxnSpPr>
        <p:spPr>
          <a:xfrm flipH="1">
            <a:off x="5235303" y="6001659"/>
            <a:ext cx="20508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7667897" y="5447212"/>
            <a:ext cx="133241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7654833" y="5773783"/>
            <a:ext cx="1358537" cy="1306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p:cNvGrpSpPr/>
          <p:nvPr/>
        </p:nvGrpSpPr>
        <p:grpSpPr>
          <a:xfrm>
            <a:off x="838199" y="1468847"/>
            <a:ext cx="8944429" cy="4990012"/>
            <a:chOff x="222068" y="1410790"/>
            <a:chExt cx="8882742" cy="4990012"/>
          </a:xfrm>
        </p:grpSpPr>
        <p:sp>
          <p:nvSpPr>
            <p:cNvPr id="7" name="正方形/長方形 6"/>
            <p:cNvSpPr/>
            <p:nvPr/>
          </p:nvSpPr>
          <p:spPr>
            <a:xfrm>
              <a:off x="4728753" y="1410790"/>
              <a:ext cx="4376057"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防災基本計画</a:t>
              </a:r>
              <a:endParaRPr kumimoji="1" lang="en-US" altLang="ja-JP" sz="2400" dirty="0" smtClean="0">
                <a:solidFill>
                  <a:schemeClr val="tx1"/>
                </a:solidFill>
              </a:endParaRPr>
            </a:p>
            <a:p>
              <a:pPr algn="ctr"/>
              <a:r>
                <a:rPr kumimoji="1" lang="ja-JP" altLang="en-US" sz="2400" dirty="0" smtClean="0">
                  <a:solidFill>
                    <a:schemeClr val="tx1"/>
                  </a:solidFill>
                </a:rPr>
                <a:t>（中央防災会議）</a:t>
              </a:r>
              <a:endParaRPr kumimoji="1" lang="ja-JP" altLang="en-US" sz="2400" dirty="0">
                <a:solidFill>
                  <a:schemeClr val="tx1"/>
                </a:solidFill>
              </a:endParaRPr>
            </a:p>
          </p:txBody>
        </p:sp>
        <p:sp>
          <p:nvSpPr>
            <p:cNvPr id="9" name="正方形/長方形 8"/>
            <p:cNvSpPr/>
            <p:nvPr/>
          </p:nvSpPr>
          <p:spPr>
            <a:xfrm>
              <a:off x="222068" y="2943839"/>
              <a:ext cx="4284617"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防災業務計画</a:t>
              </a:r>
              <a:endParaRPr kumimoji="1" lang="en-US" altLang="ja-JP" sz="2400" dirty="0" smtClean="0">
                <a:solidFill>
                  <a:schemeClr val="tx1"/>
                </a:solidFill>
              </a:endParaRPr>
            </a:p>
            <a:p>
              <a:pPr algn="ctr"/>
              <a:r>
                <a:rPr kumimoji="1" lang="ja-JP" altLang="en-US" sz="2400" dirty="0" smtClean="0">
                  <a:solidFill>
                    <a:schemeClr val="tx1"/>
                  </a:solidFill>
                </a:rPr>
                <a:t>（指定行政・公共機関作成）</a:t>
              </a:r>
              <a:endParaRPr kumimoji="1" lang="ja-JP" altLang="en-US" sz="2400" dirty="0">
                <a:solidFill>
                  <a:schemeClr val="tx1"/>
                </a:solidFill>
              </a:endParaRPr>
            </a:p>
          </p:txBody>
        </p:sp>
        <p:sp>
          <p:nvSpPr>
            <p:cNvPr id="10" name="正方形/長方形 9"/>
            <p:cNvSpPr/>
            <p:nvPr/>
          </p:nvSpPr>
          <p:spPr>
            <a:xfrm>
              <a:off x="339633" y="4096160"/>
              <a:ext cx="4167051"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都道府県地域防災計画</a:t>
              </a:r>
              <a:endParaRPr kumimoji="1" lang="en-US" altLang="ja-JP" sz="2400" dirty="0" smtClean="0">
                <a:solidFill>
                  <a:schemeClr val="tx1"/>
                </a:solidFill>
              </a:endParaRPr>
            </a:p>
            <a:p>
              <a:pPr algn="ctr"/>
              <a:r>
                <a:rPr kumimoji="1" lang="ja-JP" altLang="en-US" sz="2400" dirty="0" smtClean="0">
                  <a:solidFill>
                    <a:schemeClr val="tx1"/>
                  </a:solidFill>
                </a:rPr>
                <a:t>（都道府県防災会議作成）</a:t>
              </a:r>
              <a:endParaRPr kumimoji="1" lang="ja-JP" altLang="en-US" sz="2400" dirty="0">
                <a:solidFill>
                  <a:schemeClr val="tx1"/>
                </a:solidFill>
              </a:endParaRPr>
            </a:p>
          </p:txBody>
        </p:sp>
        <p:sp>
          <p:nvSpPr>
            <p:cNvPr id="11" name="正方形/長方形 10"/>
            <p:cNvSpPr/>
            <p:nvPr/>
          </p:nvSpPr>
          <p:spPr>
            <a:xfrm>
              <a:off x="339634" y="5486402"/>
              <a:ext cx="416704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市町村地域防災計画</a:t>
              </a:r>
              <a:endParaRPr kumimoji="1" lang="en-US" altLang="ja-JP" sz="2400" dirty="0" smtClean="0">
                <a:solidFill>
                  <a:schemeClr val="tx1"/>
                </a:solidFill>
              </a:endParaRPr>
            </a:p>
            <a:p>
              <a:pPr algn="ctr"/>
              <a:r>
                <a:rPr kumimoji="1" lang="ja-JP" altLang="en-US" sz="2400" dirty="0" smtClean="0">
                  <a:solidFill>
                    <a:schemeClr val="tx1"/>
                  </a:solidFill>
                </a:rPr>
                <a:t>（市町村防災会議作成）</a:t>
              </a:r>
              <a:endParaRPr kumimoji="1" lang="ja-JP" altLang="en-US" sz="2400" dirty="0">
                <a:solidFill>
                  <a:schemeClr val="tx1"/>
                </a:solidFill>
              </a:endParaRPr>
            </a:p>
          </p:txBody>
        </p:sp>
        <p:cxnSp>
          <p:nvCxnSpPr>
            <p:cNvPr id="13" name="直線矢印コネクタ 12"/>
            <p:cNvCxnSpPr/>
            <p:nvPr/>
          </p:nvCxnSpPr>
          <p:spPr>
            <a:xfrm flipH="1" flipV="1">
              <a:off x="4572000" y="3200401"/>
              <a:ext cx="2090057" cy="130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flipV="1">
              <a:off x="4598125" y="4598127"/>
              <a:ext cx="2063931" cy="130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662057" y="2481944"/>
              <a:ext cx="0" cy="35269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4598126" y="3500847"/>
              <a:ext cx="986246" cy="1306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4598125" y="4336870"/>
              <a:ext cx="986247" cy="1306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4728753" y="5656217"/>
              <a:ext cx="940526"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617028" y="3500847"/>
              <a:ext cx="19595" cy="21945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7" name="正方形/長方形 46"/>
          <p:cNvSpPr/>
          <p:nvPr/>
        </p:nvSpPr>
        <p:spPr>
          <a:xfrm>
            <a:off x="9039497" y="5172892"/>
            <a:ext cx="295220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：基づく関係</a:t>
            </a:r>
            <a:endParaRPr kumimoji="1" lang="en-US" altLang="ja-JP" dirty="0" smtClean="0">
              <a:solidFill>
                <a:schemeClr val="tx1"/>
              </a:solidFill>
            </a:endParaRPr>
          </a:p>
          <a:p>
            <a:r>
              <a:rPr kumimoji="1" lang="ja-JP" altLang="en-US" dirty="0" smtClean="0">
                <a:solidFill>
                  <a:schemeClr val="tx1"/>
                </a:solidFill>
              </a:rPr>
              <a:t>：抵触してはならない関係</a:t>
            </a:r>
            <a:endParaRPr kumimoji="1" lang="ja-JP" altLang="en-US" dirty="0">
              <a:solidFill>
                <a:schemeClr val="tx1"/>
              </a:solidFill>
            </a:endParaRPr>
          </a:p>
        </p:txBody>
      </p:sp>
    </p:spTree>
    <p:extLst>
      <p:ext uri="{BB962C8B-B14F-4D97-AF65-F5344CB8AC3E}">
        <p14:creationId xmlns:p14="http://schemas.microsoft.com/office/powerpoint/2010/main" val="265754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地震に関する法律等</a:t>
            </a:r>
            <a:endParaRPr kumimoji="1" lang="ja-JP" altLang="en-US" dirty="0"/>
          </a:p>
        </p:txBody>
      </p:sp>
      <p:sp>
        <p:nvSpPr>
          <p:cNvPr id="3" name="コンテンツ プレースホルダー 2"/>
          <p:cNvSpPr>
            <a:spLocks noGrp="1"/>
          </p:cNvSpPr>
          <p:nvPr>
            <p:ph idx="1"/>
          </p:nvPr>
        </p:nvSpPr>
        <p:spPr>
          <a:xfrm>
            <a:off x="217715" y="1582057"/>
            <a:ext cx="11727542" cy="5080000"/>
          </a:xfrm>
        </p:spPr>
        <p:txBody>
          <a:bodyPr>
            <a:normAutofit/>
          </a:bodyPr>
          <a:lstStyle/>
          <a:p>
            <a:pPr marL="514350" indent="-514350">
              <a:buFont typeface="+mj-lt"/>
              <a:buAutoNum type="arabicPeriod"/>
            </a:pPr>
            <a:r>
              <a:rPr kumimoji="1" lang="ja-JP" altLang="en-US" dirty="0" smtClean="0"/>
              <a:t>大規模地震対策特別措置法（昭和５３年）</a:t>
            </a:r>
            <a:r>
              <a:rPr kumimoji="1" lang="ja-JP" altLang="en-US" sz="2400" dirty="0" smtClean="0"/>
              <a:t>＜東海地震予知説＞</a:t>
            </a:r>
            <a:endParaRPr kumimoji="1" lang="en-US" altLang="ja-JP" sz="2400" dirty="0" smtClean="0"/>
          </a:p>
          <a:p>
            <a:pPr marL="514350" indent="-514350">
              <a:buFont typeface="+mj-lt"/>
              <a:buAutoNum type="arabicPeriod"/>
            </a:pPr>
            <a:r>
              <a:rPr kumimoji="1" lang="ja-JP" altLang="en-US" dirty="0" smtClean="0"/>
              <a:t>南海トラフ地震に係る地震防災対策の推進に関する特別措置法（平成１４年</a:t>
            </a:r>
            <a:r>
              <a:rPr lang="ja-JP" altLang="en-US" dirty="0" smtClean="0"/>
              <a:t>）（トラフ：海盆）</a:t>
            </a:r>
            <a:endParaRPr kumimoji="1" lang="en-US" altLang="ja-JP" dirty="0" smtClean="0"/>
          </a:p>
          <a:p>
            <a:pPr marL="514350" indent="-514350">
              <a:buFont typeface="+mj-lt"/>
              <a:buAutoNum type="arabicPeriod"/>
            </a:pPr>
            <a:r>
              <a:rPr lang="ja-JP" altLang="en-US" dirty="0" smtClean="0"/>
              <a:t>日本海溝・千島海溝周辺海溝型地震に係る地震対策の推進に関する特別措置法（平成１６年）</a:t>
            </a:r>
            <a:endParaRPr lang="en-US" altLang="ja-JP" dirty="0" smtClean="0"/>
          </a:p>
          <a:p>
            <a:pPr marL="514350" indent="-514350">
              <a:buFont typeface="+mj-lt"/>
              <a:buAutoNum type="arabicPeriod"/>
            </a:pPr>
            <a:r>
              <a:rPr kumimoji="1" lang="ja-JP" altLang="en-US" dirty="0" smtClean="0"/>
              <a:t>首都直下地震対策特別措置法（平成２５年）</a:t>
            </a:r>
            <a:r>
              <a:rPr kumimoji="1" lang="ja-JP" altLang="en-US" sz="2400" dirty="0" smtClean="0"/>
              <a:t>＜</a:t>
            </a:r>
            <a:r>
              <a:rPr kumimoji="1" lang="en-US" altLang="ja-JP" sz="2400" dirty="0" smtClean="0"/>
              <a:t>H23.3.11,</a:t>
            </a:r>
            <a:r>
              <a:rPr kumimoji="1" lang="ja-JP" altLang="en-US" sz="2400" dirty="0" smtClean="0"/>
              <a:t>東日本大震災＞</a:t>
            </a:r>
            <a:endParaRPr kumimoji="1" lang="en-US" altLang="ja-JP" sz="2400" dirty="0" smtClean="0"/>
          </a:p>
          <a:p>
            <a:pPr marL="0" indent="0">
              <a:buNone/>
            </a:pPr>
            <a:r>
              <a:rPr lang="ja-JP" altLang="en-US" dirty="0" smtClean="0"/>
              <a:t>大規模地震防災・減災対策大綱（中央防災会議）：上記４つの共通対策。</a:t>
            </a:r>
            <a:endParaRPr lang="en-US" altLang="ja-JP" dirty="0"/>
          </a:p>
          <a:p>
            <a:pPr marL="0" indent="0">
              <a:buNone/>
            </a:pPr>
            <a:endParaRPr kumimoji="1" lang="en-US" altLang="ja-JP" dirty="0" smtClean="0"/>
          </a:p>
          <a:p>
            <a:pPr marL="514350" indent="-514350">
              <a:buFont typeface="+mj-lt"/>
              <a:buAutoNum type="arabicPeriod"/>
            </a:pPr>
            <a:r>
              <a:rPr lang="ja-JP" altLang="en-US" sz="2400" dirty="0" smtClean="0"/>
              <a:t>地震防災対策強化地域における地震対策緊急整備事業に係る国の財政上の特別措置に関する法律（昭和５５年）</a:t>
            </a:r>
            <a:endParaRPr lang="en-US" altLang="ja-JP" sz="2400" dirty="0" smtClean="0"/>
          </a:p>
          <a:p>
            <a:pPr marL="514350" indent="-514350">
              <a:buFont typeface="+mj-lt"/>
              <a:buAutoNum type="arabicPeriod"/>
            </a:pPr>
            <a:r>
              <a:rPr kumimoji="1" lang="ja-JP" altLang="en-US" sz="2400" dirty="0" smtClean="0"/>
              <a:t>地震防災対策特別措置法（平成７年）</a:t>
            </a:r>
            <a:endParaRPr kumimoji="1" lang="en-US" altLang="ja-JP" sz="2400" dirty="0" smtClean="0"/>
          </a:p>
          <a:p>
            <a:pPr marL="514350" indent="-514350">
              <a:buFont typeface="+mj-lt"/>
              <a:buAutoNum type="arabicPeriod"/>
            </a:pPr>
            <a:endParaRPr lang="en-US" altLang="ja-JP" dirty="0"/>
          </a:p>
          <a:p>
            <a:pPr marL="0" indent="0">
              <a:buNone/>
            </a:pPr>
            <a:endParaRPr kumimoji="1" lang="ja-JP" altLang="en-US" dirty="0"/>
          </a:p>
        </p:txBody>
      </p:sp>
    </p:spTree>
    <p:extLst>
      <p:ext uri="{BB962C8B-B14F-4D97-AF65-F5344CB8AC3E}">
        <p14:creationId xmlns:p14="http://schemas.microsoft.com/office/powerpoint/2010/main" val="3507760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9000" y="136800"/>
            <a:ext cx="9543744" cy="360040"/>
          </a:xfrm>
        </p:spPr>
        <p:txBody>
          <a:bodyPr/>
          <a:lstStyle/>
          <a:p>
            <a:r>
              <a:rPr lang="ja-JP" altLang="en-US" dirty="0" smtClean="0"/>
              <a:t>これまで中央防災会議が防災対策の対象とした地震の考え方について</a:t>
            </a:r>
            <a:endParaRPr lang="ja-JP" altLang="en-US" dirty="0"/>
          </a:p>
        </p:txBody>
      </p:sp>
      <p:sp>
        <p:nvSpPr>
          <p:cNvPr id="6" name="角丸四角形 5"/>
          <p:cNvSpPr/>
          <p:nvPr/>
        </p:nvSpPr>
        <p:spPr>
          <a:xfrm>
            <a:off x="1208242" y="5393874"/>
            <a:ext cx="9775521" cy="1177925"/>
          </a:xfrm>
          <a:prstGeom prst="roundRect">
            <a:avLst>
              <a:gd name="adj" fmla="val 24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defTabSz="957644">
              <a:defRPr/>
            </a:pPr>
            <a:endParaRPr lang="ja-JP" altLang="en-US" sz="1900" dirty="0">
              <a:solidFill>
                <a:prstClr val="white"/>
              </a:solidFill>
              <a:latin typeface="Calibri"/>
              <a:ea typeface="ＭＳ Ｐゴシック" panose="020B0600070205080204" pitchFamily="50" charset="-128"/>
            </a:endParaRPr>
          </a:p>
        </p:txBody>
      </p:sp>
      <p:sp>
        <p:nvSpPr>
          <p:cNvPr id="15" name="テキスト ボックス 22"/>
          <p:cNvSpPr txBox="1">
            <a:spLocks noChangeArrowheads="1"/>
          </p:cNvSpPr>
          <p:nvPr/>
        </p:nvSpPr>
        <p:spPr bwMode="auto">
          <a:xfrm>
            <a:off x="2878931" y="5463723"/>
            <a:ext cx="6434138" cy="369332"/>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35994" tIns="0" rIns="35994"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957644" eaLnBrk="1" hangingPunct="1"/>
            <a:r>
              <a:rPr lang="ja-JP" altLang="en-US" sz="2400" dirty="0">
                <a:solidFill>
                  <a:srgbClr val="000000"/>
                </a:solidFill>
                <a:latin typeface="Calibri" pitchFamily="34" charset="0"/>
              </a:rPr>
              <a:t>平成</a:t>
            </a:r>
            <a:r>
              <a:rPr lang="en-US" altLang="ja-JP" sz="2400" dirty="0">
                <a:solidFill>
                  <a:srgbClr val="000000"/>
                </a:solidFill>
                <a:latin typeface="Calibri" pitchFamily="34" charset="0"/>
              </a:rPr>
              <a:t>23</a:t>
            </a:r>
            <a:r>
              <a:rPr lang="ja-JP" altLang="en-US" sz="2400" dirty="0">
                <a:solidFill>
                  <a:srgbClr val="000000"/>
                </a:solidFill>
                <a:latin typeface="Calibri" pitchFamily="34" charset="0"/>
              </a:rPr>
              <a:t>年</a:t>
            </a:r>
            <a:r>
              <a:rPr lang="en-US" altLang="ja-JP" sz="2400" dirty="0">
                <a:solidFill>
                  <a:srgbClr val="000000"/>
                </a:solidFill>
                <a:latin typeface="Calibri" pitchFamily="34" charset="0"/>
              </a:rPr>
              <a:t>3</a:t>
            </a:r>
            <a:r>
              <a:rPr lang="ja-JP" altLang="en-US" sz="2400" dirty="0">
                <a:solidFill>
                  <a:srgbClr val="000000"/>
                </a:solidFill>
                <a:latin typeface="Calibri" pitchFamily="34" charset="0"/>
              </a:rPr>
              <a:t>月</a:t>
            </a:r>
            <a:r>
              <a:rPr lang="en-US" altLang="ja-JP" sz="2400" dirty="0">
                <a:solidFill>
                  <a:srgbClr val="000000"/>
                </a:solidFill>
                <a:latin typeface="Calibri" pitchFamily="34" charset="0"/>
              </a:rPr>
              <a:t>11</a:t>
            </a:r>
            <a:r>
              <a:rPr lang="ja-JP" altLang="en-US" sz="2400" dirty="0">
                <a:solidFill>
                  <a:srgbClr val="000000"/>
                </a:solidFill>
                <a:latin typeface="Calibri" pitchFamily="34" charset="0"/>
              </a:rPr>
              <a:t>日東北地方太平洋沖地震</a:t>
            </a:r>
          </a:p>
        </p:txBody>
      </p:sp>
      <p:grpSp>
        <p:nvGrpSpPr>
          <p:cNvPr id="3" name="グループ化 2"/>
          <p:cNvGrpSpPr/>
          <p:nvPr/>
        </p:nvGrpSpPr>
        <p:grpSpPr>
          <a:xfrm>
            <a:off x="1208240" y="715235"/>
            <a:ext cx="9783610" cy="4013486"/>
            <a:chOff x="71590" y="728655"/>
            <a:chExt cx="9783610" cy="4013486"/>
          </a:xfrm>
        </p:grpSpPr>
        <p:sp>
          <p:nvSpPr>
            <p:cNvPr id="7" name="正方形/長方形 8"/>
            <p:cNvSpPr>
              <a:spLocks noChangeArrowheads="1"/>
            </p:cNvSpPr>
            <p:nvPr/>
          </p:nvSpPr>
          <p:spPr bwMode="auto">
            <a:xfrm>
              <a:off x="286362" y="1541196"/>
              <a:ext cx="4215777"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57644"/>
              <a:r>
                <a:rPr lang="ja-JP" altLang="en-US" b="1" dirty="0">
                  <a:solidFill>
                    <a:srgbClr val="000000"/>
                  </a:solidFill>
                  <a:latin typeface="Calibri" pitchFamily="34" charset="0"/>
                  <a:ea typeface="ＭＳ Ｐゴシック" panose="020B0600070205080204" pitchFamily="50" charset="-128"/>
                </a:rPr>
                <a:t>１．繰り返し発生している</a:t>
              </a:r>
              <a:r>
                <a:rPr lang="ja-JP" altLang="en-US" dirty="0">
                  <a:solidFill>
                    <a:srgbClr val="000000"/>
                  </a:solidFill>
                  <a:latin typeface="Calibri" pitchFamily="34" charset="0"/>
                  <a:ea typeface="ＭＳ Ｐゴシック" panose="020B0600070205080204" pitchFamily="50" charset="-128"/>
                </a:rPr>
                <a:t>。</a:t>
              </a:r>
              <a:endParaRPr lang="en-US" altLang="ja-JP" dirty="0">
                <a:solidFill>
                  <a:srgbClr val="000000"/>
                </a:solidFill>
                <a:latin typeface="Calibri" pitchFamily="34" charset="0"/>
                <a:ea typeface="ＭＳ Ｐゴシック" panose="020B0600070205080204" pitchFamily="50" charset="-128"/>
              </a:endParaRPr>
            </a:p>
            <a:p>
              <a:pPr defTabSz="957644"/>
              <a:endParaRPr lang="en-US" altLang="ja-JP" sz="800" dirty="0">
                <a:solidFill>
                  <a:srgbClr val="000000"/>
                </a:solidFill>
                <a:latin typeface="Calibri" pitchFamily="34" charset="0"/>
                <a:ea typeface="ＭＳ Ｐゴシック" panose="020B0600070205080204" pitchFamily="50" charset="-128"/>
              </a:endParaRPr>
            </a:p>
            <a:p>
              <a:pPr defTabSz="957644"/>
              <a:r>
                <a:rPr lang="ja-JP" altLang="en-US" b="1" dirty="0">
                  <a:solidFill>
                    <a:srgbClr val="000000"/>
                  </a:solidFill>
                  <a:latin typeface="Calibri" pitchFamily="34" charset="0"/>
                  <a:ea typeface="ＭＳ Ｐゴシック" panose="020B0600070205080204" pitchFamily="50" charset="-128"/>
                </a:rPr>
                <a:t>２．発生確率・切迫性が高い。</a:t>
              </a:r>
              <a:endParaRPr lang="en-US" altLang="ja-JP" b="1" dirty="0">
                <a:solidFill>
                  <a:srgbClr val="000000"/>
                </a:solidFill>
                <a:latin typeface="Calibri" pitchFamily="34" charset="0"/>
                <a:ea typeface="ＭＳ Ｐゴシック" panose="020B0600070205080204" pitchFamily="50" charset="-128"/>
              </a:endParaRPr>
            </a:p>
            <a:p>
              <a:pPr defTabSz="957644"/>
              <a:r>
                <a:rPr lang="ja-JP" altLang="en-US" b="1" dirty="0">
                  <a:solidFill>
                    <a:srgbClr val="000000"/>
                  </a:solidFill>
                  <a:latin typeface="Calibri" pitchFamily="34" charset="0"/>
                  <a:ea typeface="ＭＳ Ｐゴシック" panose="020B0600070205080204" pitchFamily="50" charset="-128"/>
                </a:rPr>
                <a:t>　  </a:t>
              </a:r>
              <a:r>
                <a:rPr lang="ja-JP" altLang="en-US" sz="1400" b="1" dirty="0">
                  <a:solidFill>
                    <a:srgbClr val="000000"/>
                  </a:solidFill>
                  <a:latin typeface="Calibri" pitchFamily="34" charset="0"/>
                  <a:ea typeface="ＭＳ Ｐゴシック" panose="020B0600070205080204" pitchFamily="50" charset="-128"/>
                </a:rPr>
                <a:t>・今後</a:t>
              </a:r>
              <a:r>
                <a:rPr lang="en-US" altLang="ja-JP" sz="1400" b="1" dirty="0">
                  <a:solidFill>
                    <a:srgbClr val="000000"/>
                  </a:solidFill>
                  <a:latin typeface="Calibri" pitchFamily="34" charset="0"/>
                  <a:ea typeface="ＭＳ Ｐゴシック" panose="020B0600070205080204" pitchFamily="50" charset="-128"/>
                </a:rPr>
                <a:t>100</a:t>
              </a:r>
              <a:r>
                <a:rPr lang="ja-JP" altLang="en-US" sz="1400" b="1" dirty="0">
                  <a:solidFill>
                    <a:srgbClr val="000000"/>
                  </a:solidFill>
                  <a:latin typeface="Calibri" pitchFamily="34" charset="0"/>
                  <a:ea typeface="ＭＳ Ｐゴシック" panose="020B0600070205080204" pitchFamily="50" charset="-128"/>
                </a:rPr>
                <a:t>年間で発生の可能性がある。</a:t>
              </a:r>
              <a:endParaRPr lang="en-US" altLang="ja-JP" sz="1400" b="1" dirty="0">
                <a:solidFill>
                  <a:srgbClr val="000000"/>
                </a:solidFill>
                <a:latin typeface="Calibri" pitchFamily="34" charset="0"/>
                <a:ea typeface="ＭＳ Ｐゴシック" panose="020B0600070205080204" pitchFamily="50" charset="-128"/>
              </a:endParaRPr>
            </a:p>
            <a:p>
              <a:pPr defTabSz="957644"/>
              <a:r>
                <a:rPr lang="ja-JP" altLang="en-US" b="1" dirty="0">
                  <a:solidFill>
                    <a:srgbClr val="000000"/>
                  </a:solidFill>
                  <a:latin typeface="Calibri" pitchFamily="34" charset="0"/>
                  <a:ea typeface="ＭＳ Ｐゴシック" panose="020B0600070205080204" pitchFamily="50" charset="-128"/>
                </a:rPr>
                <a:t>　  </a:t>
              </a:r>
              <a:r>
                <a:rPr lang="ja-JP" altLang="en-US" sz="1400" b="1" dirty="0">
                  <a:solidFill>
                    <a:srgbClr val="000000"/>
                  </a:solidFill>
                  <a:latin typeface="Calibri" pitchFamily="34" charset="0"/>
                  <a:ea typeface="ＭＳ Ｐゴシック" panose="020B0600070205080204" pitchFamily="50" charset="-128"/>
                </a:rPr>
                <a:t>・活断層地震が</a:t>
              </a:r>
              <a:r>
                <a:rPr lang="en-US" altLang="ja-JP" sz="1400" b="1" dirty="0">
                  <a:solidFill>
                    <a:srgbClr val="000000"/>
                  </a:solidFill>
                  <a:latin typeface="Calibri" pitchFamily="34" charset="0"/>
                  <a:ea typeface="ＭＳ Ｐゴシック" panose="020B0600070205080204" pitchFamily="50" charset="-128"/>
                </a:rPr>
                <a:t>500</a:t>
              </a:r>
              <a:r>
                <a:rPr lang="ja-JP" altLang="en-US" sz="1400" b="1" dirty="0">
                  <a:solidFill>
                    <a:srgbClr val="000000"/>
                  </a:solidFill>
                  <a:latin typeface="Calibri" pitchFamily="34" charset="0"/>
                  <a:ea typeface="ＭＳ Ｐゴシック" panose="020B0600070205080204" pitchFamily="50" charset="-128"/>
                </a:rPr>
                <a:t>年以内にあった場合は</a:t>
              </a:r>
              <a:endParaRPr lang="en-US" altLang="ja-JP" sz="1400" b="1" dirty="0">
                <a:solidFill>
                  <a:srgbClr val="000000"/>
                </a:solidFill>
                <a:latin typeface="Calibri" pitchFamily="34" charset="0"/>
                <a:ea typeface="ＭＳ Ｐゴシック" panose="020B0600070205080204" pitchFamily="50" charset="-128"/>
              </a:endParaRPr>
            </a:p>
            <a:p>
              <a:pPr defTabSz="957644"/>
              <a:r>
                <a:rPr lang="en-US" altLang="ja-JP" sz="1400" b="1" dirty="0">
                  <a:solidFill>
                    <a:srgbClr val="000000"/>
                  </a:solidFill>
                  <a:latin typeface="Calibri" pitchFamily="34" charset="0"/>
                  <a:ea typeface="ＭＳ Ｐゴシック" panose="020B0600070205080204" pitchFamily="50" charset="-128"/>
                </a:rPr>
                <a:t>         </a:t>
              </a:r>
              <a:r>
                <a:rPr lang="ja-JP" altLang="en-US" sz="1400" b="1" dirty="0">
                  <a:solidFill>
                    <a:srgbClr val="000000"/>
                  </a:solidFill>
                  <a:latin typeface="Calibri" pitchFamily="34" charset="0"/>
                  <a:ea typeface="ＭＳ Ｐゴシック" panose="020B0600070205080204" pitchFamily="50" charset="-128"/>
                </a:rPr>
                <a:t>対象としない。</a:t>
              </a:r>
              <a:endParaRPr lang="en-US" altLang="ja-JP" sz="1400" b="1" dirty="0">
                <a:solidFill>
                  <a:srgbClr val="000000"/>
                </a:solidFill>
                <a:latin typeface="Calibri" pitchFamily="34" charset="0"/>
                <a:ea typeface="ＭＳ Ｐゴシック" panose="020B0600070205080204" pitchFamily="50" charset="-128"/>
              </a:endParaRPr>
            </a:p>
            <a:p>
              <a:pPr defTabSz="957644"/>
              <a:endParaRPr lang="en-US" altLang="ja-JP" sz="800" b="1" dirty="0">
                <a:solidFill>
                  <a:srgbClr val="000000"/>
                </a:solidFill>
                <a:latin typeface="Calibri" pitchFamily="34" charset="0"/>
                <a:ea typeface="ＭＳ Ｐゴシック" panose="020B0600070205080204" pitchFamily="50" charset="-128"/>
              </a:endParaRPr>
            </a:p>
            <a:p>
              <a:pPr defTabSz="957644"/>
              <a:r>
                <a:rPr lang="ja-JP" altLang="en-US" b="1" dirty="0">
                  <a:solidFill>
                    <a:srgbClr val="000000"/>
                  </a:solidFill>
                  <a:latin typeface="Calibri" pitchFamily="34" charset="0"/>
                  <a:ea typeface="ＭＳ Ｐゴシック" panose="020B0600070205080204" pitchFamily="50" charset="-128"/>
                </a:rPr>
                <a:t>３．発生が資料等で相当程度確認</a:t>
              </a:r>
              <a:endParaRPr lang="en-US" altLang="ja-JP" b="1" dirty="0">
                <a:solidFill>
                  <a:srgbClr val="000000"/>
                </a:solidFill>
                <a:latin typeface="Calibri" pitchFamily="34" charset="0"/>
                <a:ea typeface="ＭＳ Ｐゴシック" panose="020B0600070205080204" pitchFamily="50" charset="-128"/>
              </a:endParaRPr>
            </a:p>
            <a:p>
              <a:pPr defTabSz="957644"/>
              <a:r>
                <a:rPr lang="ja-JP" altLang="en-US" b="1" dirty="0">
                  <a:solidFill>
                    <a:srgbClr val="000000"/>
                  </a:solidFill>
                  <a:latin typeface="Calibri" pitchFamily="34" charset="0"/>
                  <a:ea typeface="ＭＳ Ｐゴシック" panose="020B0600070205080204" pitchFamily="50" charset="-128"/>
                </a:rPr>
                <a:t>　　 されている。</a:t>
              </a:r>
              <a:endParaRPr lang="en-US" altLang="ja-JP" b="1" dirty="0">
                <a:solidFill>
                  <a:srgbClr val="000000"/>
                </a:solidFill>
                <a:latin typeface="Calibri" pitchFamily="34" charset="0"/>
                <a:ea typeface="ＭＳ Ｐゴシック" panose="020B0600070205080204" pitchFamily="50" charset="-128"/>
              </a:endParaRPr>
            </a:p>
            <a:p>
              <a:pPr defTabSz="957644"/>
              <a:endParaRPr lang="en-US" altLang="ja-JP" sz="800" b="1" dirty="0">
                <a:solidFill>
                  <a:srgbClr val="000000"/>
                </a:solidFill>
                <a:latin typeface="Calibri" pitchFamily="34" charset="0"/>
                <a:ea typeface="ＭＳ Ｐゴシック" panose="020B0600070205080204" pitchFamily="50" charset="-128"/>
              </a:endParaRPr>
            </a:p>
            <a:p>
              <a:pPr defTabSz="957644"/>
              <a:r>
                <a:rPr lang="ja-JP" altLang="en-US" b="1" dirty="0">
                  <a:solidFill>
                    <a:srgbClr val="000000"/>
                  </a:solidFill>
                  <a:latin typeface="Calibri" pitchFamily="34" charset="0"/>
                  <a:ea typeface="ＭＳ Ｐゴシック" panose="020B0600070205080204" pitchFamily="50" charset="-128"/>
                </a:rPr>
                <a:t>４．想定地震の規模はＭ７～８クラス。</a:t>
              </a:r>
              <a:endParaRPr lang="en-US" altLang="ja-JP" b="1" dirty="0">
                <a:solidFill>
                  <a:srgbClr val="000000"/>
                </a:solidFill>
                <a:latin typeface="Calibri" pitchFamily="34" charset="0"/>
                <a:ea typeface="ＭＳ Ｐゴシック" panose="020B0600070205080204" pitchFamily="50" charset="-128"/>
              </a:endParaRPr>
            </a:p>
            <a:p>
              <a:pPr defTabSz="957644"/>
              <a:endParaRPr lang="en-US" altLang="ja-JP" sz="800" b="1" dirty="0">
                <a:solidFill>
                  <a:srgbClr val="000000"/>
                </a:solidFill>
                <a:latin typeface="Calibri" pitchFamily="34" charset="0"/>
                <a:ea typeface="ＭＳ Ｐゴシック" panose="020B0600070205080204" pitchFamily="50" charset="-128"/>
              </a:endParaRPr>
            </a:p>
            <a:p>
              <a:pPr defTabSz="957644"/>
              <a:r>
                <a:rPr lang="ja-JP" altLang="en-US" b="1" dirty="0">
                  <a:solidFill>
                    <a:srgbClr val="000000"/>
                  </a:solidFill>
                  <a:latin typeface="Calibri" pitchFamily="34" charset="0"/>
                  <a:ea typeface="ＭＳ Ｐゴシック" panose="020B0600070205080204" pitchFamily="50" charset="-128"/>
                </a:rPr>
                <a:t>５．経済・社会情勢、中枢機能を考慮。</a:t>
              </a:r>
              <a:endParaRPr lang="en-US" altLang="ja-JP" b="1" dirty="0">
                <a:solidFill>
                  <a:srgbClr val="000000"/>
                </a:solidFill>
                <a:latin typeface="Calibri" pitchFamily="34" charset="0"/>
                <a:ea typeface="ＭＳ Ｐゴシック" panose="020B0600070205080204" pitchFamily="50" charset="-128"/>
              </a:endParaRPr>
            </a:p>
          </p:txBody>
        </p:sp>
        <p:sp>
          <p:nvSpPr>
            <p:cNvPr id="8" name="角丸四角形 7"/>
            <p:cNvSpPr/>
            <p:nvPr/>
          </p:nvSpPr>
          <p:spPr>
            <a:xfrm>
              <a:off x="184455" y="1013247"/>
              <a:ext cx="4450078" cy="3650456"/>
            </a:xfrm>
            <a:prstGeom prst="roundRect">
              <a:avLst>
                <a:gd name="adj" fmla="val 245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644">
                <a:defRPr/>
              </a:pPr>
              <a:endParaRPr lang="ja-JP" altLang="en-US" sz="1900" dirty="0">
                <a:solidFill>
                  <a:prstClr val="white"/>
                </a:solidFill>
                <a:latin typeface="Calibri"/>
                <a:ea typeface="ＭＳ Ｐゴシック" panose="020B0600070205080204" pitchFamily="50" charset="-128"/>
              </a:endParaRPr>
            </a:p>
          </p:txBody>
        </p:sp>
        <p:sp>
          <p:nvSpPr>
            <p:cNvPr id="9" name="角丸四角形 8"/>
            <p:cNvSpPr/>
            <p:nvPr/>
          </p:nvSpPr>
          <p:spPr>
            <a:xfrm>
              <a:off x="245898" y="809461"/>
              <a:ext cx="4104905" cy="62864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57644">
                <a:defRPr/>
              </a:pPr>
              <a:r>
                <a:rPr lang="ja-JP" altLang="en-US" b="1" dirty="0">
                  <a:solidFill>
                    <a:prstClr val="white"/>
                  </a:solidFill>
                  <a:latin typeface="Calibri"/>
                  <a:ea typeface="ＭＳ Ｐゴシック" panose="020B0600070205080204" pitchFamily="50" charset="-128"/>
                </a:rPr>
                <a:t>これまでの中央防災会議が防災対策の対象とした地震の設定の考え方</a:t>
              </a:r>
              <a:endParaRPr lang="ja-JP" altLang="en-US" b="1" dirty="0">
                <a:solidFill>
                  <a:prstClr val="white"/>
                </a:solidFill>
                <a:latin typeface="ＭＳ Ｐゴシック"/>
                <a:ea typeface="ＭＳ Ｐゴシック" panose="020B0600070205080204" pitchFamily="50" charset="-128"/>
              </a:endParaRPr>
            </a:p>
          </p:txBody>
        </p:sp>
        <p:sp>
          <p:nvSpPr>
            <p:cNvPr id="10" name="角丸四角形 9"/>
            <p:cNvSpPr/>
            <p:nvPr/>
          </p:nvSpPr>
          <p:spPr>
            <a:xfrm>
              <a:off x="5213350" y="983878"/>
              <a:ext cx="4514850" cy="3679825"/>
            </a:xfrm>
            <a:prstGeom prst="roundRect">
              <a:avLst>
                <a:gd name="adj" fmla="val 245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644">
                <a:defRPr/>
              </a:pPr>
              <a:endParaRPr lang="ja-JP" altLang="en-US" sz="1900" dirty="0">
                <a:solidFill>
                  <a:prstClr val="white"/>
                </a:solidFill>
                <a:latin typeface="Calibri"/>
                <a:ea typeface="ＭＳ Ｐゴシック" panose="020B0600070205080204" pitchFamily="50" charset="-128"/>
              </a:endParaRPr>
            </a:p>
          </p:txBody>
        </p:sp>
        <p:sp>
          <p:nvSpPr>
            <p:cNvPr id="11" name="角丸四角形 10"/>
            <p:cNvSpPr/>
            <p:nvPr/>
          </p:nvSpPr>
          <p:spPr>
            <a:xfrm>
              <a:off x="5365750" y="810841"/>
              <a:ext cx="3028950" cy="404812"/>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57644">
                <a:defRPr/>
              </a:pPr>
              <a:r>
                <a:rPr lang="ja-JP" altLang="en-US" sz="2000" b="1" dirty="0">
                  <a:solidFill>
                    <a:prstClr val="white"/>
                  </a:solidFill>
                  <a:latin typeface="Calibri"/>
                  <a:ea typeface="ＭＳ Ｐゴシック" panose="020B0600070205080204" pitchFamily="50" charset="-128"/>
                </a:rPr>
                <a:t>検討対象とした地震</a:t>
              </a:r>
              <a:endParaRPr lang="ja-JP" altLang="en-US" sz="2000" b="1" dirty="0">
                <a:solidFill>
                  <a:prstClr val="white"/>
                </a:solidFill>
                <a:latin typeface="ＭＳ Ｐゴシック"/>
                <a:ea typeface="ＭＳ Ｐゴシック" panose="020B0600070205080204" pitchFamily="50" charset="-128"/>
              </a:endParaRPr>
            </a:p>
          </p:txBody>
        </p:sp>
        <p:sp>
          <p:nvSpPr>
            <p:cNvPr id="12" name="正方形/長方形 11"/>
            <p:cNvSpPr/>
            <p:nvPr/>
          </p:nvSpPr>
          <p:spPr>
            <a:xfrm>
              <a:off x="5180013" y="1588716"/>
              <a:ext cx="4675187" cy="2954655"/>
            </a:xfrm>
            <a:prstGeom prst="rect">
              <a:avLst/>
            </a:prstGeom>
          </p:spPr>
          <p:txBody>
            <a:bodyPr>
              <a:spAutoFit/>
            </a:bodyPr>
            <a:lstStyle/>
            <a:p>
              <a:pPr indent="93646" defTabSz="957644">
                <a:defRPr/>
              </a:pPr>
              <a:r>
                <a:rPr lang="ja-JP" altLang="en-US" sz="1900" b="1" dirty="0">
                  <a:solidFill>
                    <a:prstClr val="black"/>
                  </a:solidFill>
                  <a:latin typeface="Calibri"/>
                  <a:ea typeface="ＭＳ Ｐゴシック"/>
                </a:rPr>
                <a:t>①東海地震（</a:t>
              </a:r>
              <a:r>
                <a:rPr lang="en-US" altLang="ja-JP" sz="1900" b="1" dirty="0">
                  <a:solidFill>
                    <a:prstClr val="black"/>
                  </a:solidFill>
                  <a:latin typeface="Calibri"/>
                  <a:ea typeface="ＭＳ Ｐゴシック"/>
                </a:rPr>
                <a:t>M8.0</a:t>
              </a:r>
              <a:r>
                <a:rPr lang="ja-JP" altLang="en-US" sz="1900" b="1" dirty="0">
                  <a:solidFill>
                    <a:prstClr val="black"/>
                  </a:solidFill>
                  <a:latin typeface="Calibri"/>
                  <a:ea typeface="ＭＳ Ｐゴシック"/>
                </a:rPr>
                <a:t>）</a:t>
              </a:r>
              <a:endParaRPr lang="en-US" altLang="ja-JP" sz="1900" b="1" dirty="0">
                <a:solidFill>
                  <a:prstClr val="black"/>
                </a:solidFill>
                <a:latin typeface="Calibri"/>
                <a:ea typeface="ＭＳ Ｐゴシック"/>
              </a:endParaRPr>
            </a:p>
            <a:p>
              <a:pPr indent="93646" defTabSz="957644">
                <a:defRPr/>
              </a:pPr>
              <a:endParaRPr lang="en-US" altLang="ja-JP" sz="1200" b="1" dirty="0">
                <a:solidFill>
                  <a:prstClr val="black"/>
                </a:solidFill>
                <a:latin typeface="Calibri"/>
                <a:ea typeface="ＭＳ Ｐゴシック"/>
              </a:endParaRPr>
            </a:p>
            <a:p>
              <a:pPr indent="93646" defTabSz="957644">
                <a:defRPr/>
              </a:pPr>
              <a:r>
                <a:rPr lang="ja-JP" altLang="en-US" sz="1900" b="1" dirty="0">
                  <a:solidFill>
                    <a:prstClr val="black"/>
                  </a:solidFill>
                  <a:latin typeface="Calibri"/>
                  <a:ea typeface="ＭＳ Ｐゴシック"/>
                </a:rPr>
                <a:t>②東南海・南海地震（</a:t>
              </a:r>
              <a:r>
                <a:rPr lang="en-US" altLang="ja-JP" sz="1900" b="1" dirty="0">
                  <a:solidFill>
                    <a:prstClr val="black"/>
                  </a:solidFill>
                  <a:latin typeface="Calibri"/>
                  <a:ea typeface="ＭＳ Ｐゴシック"/>
                </a:rPr>
                <a:t>M8.6</a:t>
              </a:r>
              <a:r>
                <a:rPr lang="ja-JP" altLang="en-US" sz="1900" b="1" dirty="0">
                  <a:solidFill>
                    <a:prstClr val="black"/>
                  </a:solidFill>
                  <a:latin typeface="Calibri"/>
                  <a:ea typeface="ＭＳ Ｐゴシック"/>
                </a:rPr>
                <a:t>）</a:t>
              </a:r>
              <a:endParaRPr lang="en-US" altLang="ja-JP" sz="1900" b="1" dirty="0">
                <a:solidFill>
                  <a:prstClr val="black"/>
                </a:solidFill>
                <a:latin typeface="Calibri"/>
                <a:ea typeface="ＭＳ Ｐゴシック"/>
              </a:endParaRPr>
            </a:p>
            <a:p>
              <a:pPr indent="93646" defTabSz="957644">
                <a:defRPr/>
              </a:pPr>
              <a:endParaRPr lang="en-US" altLang="ja-JP" sz="1200" b="1" dirty="0">
                <a:solidFill>
                  <a:prstClr val="black"/>
                </a:solidFill>
                <a:latin typeface="Calibri"/>
                <a:ea typeface="ＭＳ Ｐゴシック"/>
              </a:endParaRPr>
            </a:p>
            <a:p>
              <a:pPr indent="93646" defTabSz="957644">
                <a:defRPr/>
              </a:pPr>
              <a:r>
                <a:rPr lang="ja-JP" altLang="en-US" sz="1900" b="1" dirty="0">
                  <a:solidFill>
                    <a:prstClr val="black"/>
                  </a:solidFill>
                  <a:latin typeface="Calibri"/>
                  <a:ea typeface="ＭＳ Ｐゴシック"/>
                </a:rPr>
                <a:t>③日本海溝・千島海溝周辺海溝型地震</a:t>
              </a:r>
              <a:endParaRPr lang="en-US" altLang="ja-JP" sz="1900" b="1" dirty="0">
                <a:solidFill>
                  <a:prstClr val="black"/>
                </a:solidFill>
                <a:latin typeface="Calibri"/>
                <a:ea typeface="ＭＳ Ｐゴシック"/>
              </a:endParaRPr>
            </a:p>
            <a:p>
              <a:pPr defTabSz="957644">
                <a:defRPr/>
              </a:pPr>
              <a:r>
                <a:rPr lang="en-US" altLang="ja-JP" sz="1900" b="1" dirty="0">
                  <a:solidFill>
                    <a:prstClr val="black"/>
                  </a:solidFill>
                  <a:latin typeface="Calibri"/>
                  <a:ea typeface="ＭＳ Ｐゴシック"/>
                </a:rPr>
                <a:t>       </a:t>
              </a:r>
              <a:r>
                <a:rPr lang="ja-JP" altLang="en-US" sz="1900" b="1" dirty="0">
                  <a:solidFill>
                    <a:prstClr val="black"/>
                  </a:solidFill>
                  <a:latin typeface="Calibri"/>
                  <a:ea typeface="ＭＳ Ｐゴシック"/>
                </a:rPr>
                <a:t>（</a:t>
              </a:r>
              <a:r>
                <a:rPr lang="en-US" altLang="ja-JP" sz="1900" b="1" dirty="0">
                  <a:solidFill>
                    <a:prstClr val="black"/>
                  </a:solidFill>
                  <a:latin typeface="Calibri"/>
                  <a:ea typeface="ＭＳ Ｐゴシック"/>
                </a:rPr>
                <a:t>M7.6</a:t>
              </a:r>
              <a:r>
                <a:rPr lang="ja-JP" altLang="en-US" sz="1900" b="1" dirty="0">
                  <a:solidFill>
                    <a:prstClr val="black"/>
                  </a:solidFill>
                  <a:latin typeface="Calibri"/>
                  <a:ea typeface="ＭＳ Ｐゴシック"/>
                </a:rPr>
                <a:t>～</a:t>
              </a:r>
              <a:r>
                <a:rPr lang="en-US" altLang="ja-JP" sz="1900" b="1" dirty="0">
                  <a:solidFill>
                    <a:prstClr val="black"/>
                  </a:solidFill>
                  <a:latin typeface="Calibri"/>
                  <a:ea typeface="ＭＳ Ｐゴシック"/>
                </a:rPr>
                <a:t>8.6</a:t>
              </a:r>
              <a:r>
                <a:rPr lang="ja-JP" altLang="en-US" sz="1900" b="1" dirty="0">
                  <a:solidFill>
                    <a:prstClr val="black"/>
                  </a:solidFill>
                  <a:latin typeface="Calibri"/>
                  <a:ea typeface="ＭＳ Ｐゴシック"/>
                </a:rPr>
                <a:t>）</a:t>
              </a:r>
              <a:endParaRPr lang="en-US" altLang="ja-JP" sz="1900" b="1" dirty="0">
                <a:solidFill>
                  <a:prstClr val="black"/>
                </a:solidFill>
                <a:latin typeface="Calibri"/>
                <a:ea typeface="ＭＳ Ｐゴシック"/>
              </a:endParaRPr>
            </a:p>
            <a:p>
              <a:pPr defTabSz="957644">
                <a:defRPr/>
              </a:pPr>
              <a:endParaRPr lang="en-US" altLang="ja-JP" sz="800" b="1" dirty="0">
                <a:solidFill>
                  <a:prstClr val="black"/>
                </a:solidFill>
                <a:latin typeface="Calibri"/>
                <a:ea typeface="ＭＳ Ｐゴシック"/>
              </a:endParaRPr>
            </a:p>
            <a:p>
              <a:pPr indent="93646" defTabSz="957644">
                <a:defRPr/>
              </a:pPr>
              <a:endParaRPr lang="en-US" altLang="ja-JP" sz="2400" b="1" dirty="0">
                <a:solidFill>
                  <a:prstClr val="black"/>
                </a:solidFill>
                <a:latin typeface="Calibri"/>
                <a:ea typeface="ＭＳ Ｐゴシック"/>
              </a:endParaRPr>
            </a:p>
            <a:p>
              <a:pPr indent="93646" defTabSz="957644">
                <a:defRPr/>
              </a:pPr>
              <a:r>
                <a:rPr lang="ja-JP" altLang="en-US" sz="1900" b="1" dirty="0">
                  <a:solidFill>
                    <a:prstClr val="black"/>
                  </a:solidFill>
                  <a:latin typeface="Calibri"/>
                  <a:ea typeface="ＭＳ Ｐゴシック"/>
                </a:rPr>
                <a:t>④首都直下地震（</a:t>
              </a:r>
              <a:r>
                <a:rPr lang="en-US" altLang="ja-JP" sz="1900" b="1" dirty="0">
                  <a:solidFill>
                    <a:prstClr val="black"/>
                  </a:solidFill>
                  <a:latin typeface="Calibri"/>
                  <a:ea typeface="ＭＳ Ｐゴシック"/>
                </a:rPr>
                <a:t>M6.9</a:t>
              </a:r>
              <a:r>
                <a:rPr lang="ja-JP" altLang="en-US" sz="1900" b="1" dirty="0">
                  <a:solidFill>
                    <a:prstClr val="black"/>
                  </a:solidFill>
                  <a:latin typeface="Calibri"/>
                  <a:ea typeface="ＭＳ Ｐゴシック"/>
                </a:rPr>
                <a:t>～</a:t>
              </a:r>
              <a:r>
                <a:rPr lang="en-US" altLang="ja-JP" sz="1900" b="1" dirty="0">
                  <a:solidFill>
                    <a:prstClr val="black"/>
                  </a:solidFill>
                  <a:latin typeface="Calibri"/>
                  <a:ea typeface="ＭＳ Ｐゴシック"/>
                </a:rPr>
                <a:t>7.5</a:t>
              </a:r>
              <a:r>
                <a:rPr lang="ja-JP" altLang="en-US" sz="1900" b="1" dirty="0">
                  <a:solidFill>
                    <a:prstClr val="black"/>
                  </a:solidFill>
                  <a:latin typeface="Calibri"/>
                  <a:ea typeface="ＭＳ Ｐゴシック"/>
                </a:rPr>
                <a:t>）</a:t>
              </a:r>
              <a:endParaRPr lang="en-US" altLang="ja-JP" sz="1900" b="1" dirty="0">
                <a:solidFill>
                  <a:prstClr val="black"/>
                </a:solidFill>
                <a:latin typeface="Calibri"/>
                <a:ea typeface="ＭＳ Ｐゴシック"/>
              </a:endParaRPr>
            </a:p>
            <a:p>
              <a:pPr indent="93646" defTabSz="957644">
                <a:defRPr/>
              </a:pPr>
              <a:endParaRPr lang="en-US" altLang="ja-JP" sz="1200" b="1" dirty="0">
                <a:solidFill>
                  <a:prstClr val="black"/>
                </a:solidFill>
                <a:latin typeface="Calibri"/>
                <a:ea typeface="ＭＳ Ｐゴシック"/>
              </a:endParaRPr>
            </a:p>
            <a:p>
              <a:pPr indent="93646" defTabSz="957644">
                <a:defRPr/>
              </a:pPr>
              <a:r>
                <a:rPr lang="ja-JP" altLang="en-US" sz="1900" b="1" dirty="0">
                  <a:solidFill>
                    <a:prstClr val="black"/>
                  </a:solidFill>
                  <a:latin typeface="Calibri"/>
                  <a:ea typeface="ＭＳ Ｐゴシック"/>
                </a:rPr>
                <a:t>⑤中部圏・近畿圏直下地震（</a:t>
              </a:r>
              <a:r>
                <a:rPr lang="en-US" altLang="ja-JP" sz="1900" b="1" dirty="0">
                  <a:solidFill>
                    <a:prstClr val="black"/>
                  </a:solidFill>
                  <a:latin typeface="Calibri"/>
                  <a:ea typeface="ＭＳ Ｐゴシック"/>
                </a:rPr>
                <a:t>M6.9</a:t>
              </a:r>
              <a:r>
                <a:rPr lang="ja-JP" altLang="en-US" sz="1900" b="1" dirty="0">
                  <a:solidFill>
                    <a:prstClr val="black"/>
                  </a:solidFill>
                  <a:latin typeface="Calibri"/>
                  <a:ea typeface="ＭＳ Ｐゴシック"/>
                </a:rPr>
                <a:t>～</a:t>
              </a:r>
              <a:r>
                <a:rPr lang="en-US" altLang="ja-JP" sz="1900" b="1" dirty="0">
                  <a:solidFill>
                    <a:prstClr val="black"/>
                  </a:solidFill>
                  <a:latin typeface="Calibri"/>
                  <a:ea typeface="ＭＳ Ｐゴシック"/>
                </a:rPr>
                <a:t>8.0</a:t>
              </a:r>
              <a:r>
                <a:rPr lang="ja-JP" altLang="en-US" sz="1900" b="1" dirty="0">
                  <a:solidFill>
                    <a:prstClr val="black"/>
                  </a:solidFill>
                  <a:latin typeface="Calibri"/>
                  <a:ea typeface="ＭＳ Ｐゴシック"/>
                </a:rPr>
                <a:t>）</a:t>
              </a:r>
              <a:endParaRPr lang="en-US" altLang="ja-JP" sz="1900" b="1" dirty="0">
                <a:solidFill>
                  <a:prstClr val="black"/>
                </a:solidFill>
                <a:latin typeface="Calibri"/>
                <a:ea typeface="ＭＳ Ｐゴシック"/>
              </a:endParaRPr>
            </a:p>
          </p:txBody>
        </p:sp>
        <p:sp>
          <p:nvSpPr>
            <p:cNvPr id="13" name="左右矢印 12"/>
            <p:cNvSpPr/>
            <p:nvPr/>
          </p:nvSpPr>
          <p:spPr>
            <a:xfrm>
              <a:off x="4687012" y="2660233"/>
              <a:ext cx="468313" cy="323850"/>
            </a:xfrm>
            <a:prstGeom prst="leftRightArrow">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644">
                <a:defRPr/>
              </a:pPr>
              <a:endParaRPr lang="ja-JP" altLang="en-US" sz="1900" dirty="0">
                <a:solidFill>
                  <a:prstClr val="white"/>
                </a:solidFill>
                <a:latin typeface="Calibri"/>
                <a:ea typeface="ＭＳ Ｐゴシック" panose="020B0600070205080204" pitchFamily="50" charset="-128"/>
              </a:endParaRPr>
            </a:p>
          </p:txBody>
        </p:sp>
        <p:sp>
          <p:nvSpPr>
            <p:cNvPr id="14" name="角丸四角形 13"/>
            <p:cNvSpPr/>
            <p:nvPr/>
          </p:nvSpPr>
          <p:spPr>
            <a:xfrm>
              <a:off x="71590" y="728655"/>
              <a:ext cx="9762821" cy="4013486"/>
            </a:xfrm>
            <a:prstGeom prst="roundRect">
              <a:avLst>
                <a:gd name="adj" fmla="val 245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644">
                <a:defRPr/>
              </a:pPr>
              <a:endParaRPr lang="ja-JP" altLang="en-US" sz="1900" dirty="0">
                <a:solidFill>
                  <a:prstClr val="white"/>
                </a:solidFill>
                <a:latin typeface="Calibri"/>
                <a:ea typeface="ＭＳ Ｐゴシック" panose="020B0600070205080204" pitchFamily="50" charset="-128"/>
              </a:endParaRPr>
            </a:p>
          </p:txBody>
        </p:sp>
        <p:sp>
          <p:nvSpPr>
            <p:cNvPr id="16" name="正方形/長方形 23"/>
            <p:cNvSpPr>
              <a:spLocks noChangeArrowheads="1"/>
            </p:cNvSpPr>
            <p:nvPr/>
          </p:nvSpPr>
          <p:spPr bwMode="auto">
            <a:xfrm>
              <a:off x="5270448" y="1310903"/>
              <a:ext cx="1371704" cy="292388"/>
            </a:xfrm>
            <a:prstGeom prst="rect">
              <a:avLst/>
            </a:prstGeom>
            <a:solidFill>
              <a:srgbClr val="FFFF99"/>
            </a:solidFill>
            <a:ln w="9525">
              <a:solidFill>
                <a:schemeClr val="tx1"/>
              </a:solidFill>
              <a:miter lim="800000"/>
              <a:headEnd/>
              <a:tailEnd/>
            </a:ln>
          </p:spPr>
          <p:txBody>
            <a:bodyPr wrap="none" lIns="72000" tIns="0" rIns="72000" bIns="0">
              <a:spAutoFit/>
            </a:bodyPr>
            <a:lstStyle/>
            <a:p>
              <a:pPr algn="ctr" defTabSz="957644"/>
              <a:r>
                <a:rPr lang="ja-JP" altLang="en-US" sz="1900" b="1" dirty="0">
                  <a:solidFill>
                    <a:srgbClr val="000000"/>
                  </a:solidFill>
                  <a:latin typeface="Calibri" pitchFamily="34" charset="0"/>
                  <a:ea typeface="ＭＳ Ｐゴシック" panose="020B0600070205080204" pitchFamily="50" charset="-128"/>
                </a:rPr>
                <a:t>海溝型地震</a:t>
              </a:r>
              <a:endParaRPr lang="en-US" altLang="ja-JP" sz="800" b="1" dirty="0">
                <a:solidFill>
                  <a:srgbClr val="000000"/>
                </a:solidFill>
                <a:latin typeface="Calibri" pitchFamily="34" charset="0"/>
                <a:ea typeface="ＭＳ Ｐゴシック" panose="020B0600070205080204" pitchFamily="50" charset="-128"/>
              </a:endParaRPr>
            </a:p>
          </p:txBody>
        </p:sp>
        <p:sp>
          <p:nvSpPr>
            <p:cNvPr id="17" name="正方形/長方形 24"/>
            <p:cNvSpPr>
              <a:spLocks noChangeArrowheads="1"/>
            </p:cNvSpPr>
            <p:nvPr/>
          </p:nvSpPr>
          <p:spPr bwMode="auto">
            <a:xfrm>
              <a:off x="5270448" y="3242891"/>
              <a:ext cx="1371704" cy="292388"/>
            </a:xfrm>
            <a:prstGeom prst="rect">
              <a:avLst/>
            </a:prstGeom>
            <a:solidFill>
              <a:srgbClr val="FFFF99"/>
            </a:solidFill>
            <a:ln w="9525">
              <a:solidFill>
                <a:schemeClr val="tx1"/>
              </a:solidFill>
              <a:miter lim="800000"/>
              <a:headEnd/>
              <a:tailEnd/>
            </a:ln>
          </p:spPr>
          <p:txBody>
            <a:bodyPr wrap="none" lIns="72000" tIns="0" rIns="72000" bIns="0">
              <a:spAutoFit/>
            </a:bodyPr>
            <a:lstStyle/>
            <a:p>
              <a:pPr algn="ctr" defTabSz="957644"/>
              <a:r>
                <a:rPr lang="ja-JP" altLang="en-US" sz="1900" b="1" dirty="0">
                  <a:solidFill>
                    <a:srgbClr val="000000"/>
                  </a:solidFill>
                  <a:latin typeface="Calibri" pitchFamily="34" charset="0"/>
                  <a:ea typeface="ＭＳ Ｐゴシック" panose="020B0600070205080204" pitchFamily="50" charset="-128"/>
                </a:rPr>
                <a:t>直下型地震</a:t>
              </a:r>
              <a:endParaRPr lang="en-US" altLang="ja-JP" sz="800" b="1" dirty="0">
                <a:solidFill>
                  <a:srgbClr val="000000"/>
                </a:solidFill>
                <a:latin typeface="Calibri" pitchFamily="34" charset="0"/>
                <a:ea typeface="ＭＳ Ｐゴシック" panose="020B0600070205080204" pitchFamily="50" charset="-128"/>
              </a:endParaRPr>
            </a:p>
          </p:txBody>
        </p:sp>
      </p:grpSp>
      <p:sp>
        <p:nvSpPr>
          <p:cNvPr id="18" name="左右矢印 17"/>
          <p:cNvSpPr/>
          <p:nvPr/>
        </p:nvSpPr>
        <p:spPr>
          <a:xfrm rot="5400000">
            <a:off x="5844118" y="4842080"/>
            <a:ext cx="515936" cy="433388"/>
          </a:xfrm>
          <a:prstGeom prst="leftRightArrow">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anchor="ctr"/>
          <a:lstStyle/>
          <a:p>
            <a:pPr algn="ctr" defTabSz="957644">
              <a:defRPr/>
            </a:pPr>
            <a:endParaRPr lang="ja-JP" altLang="en-US" sz="1900" dirty="0">
              <a:solidFill>
                <a:prstClr val="white"/>
              </a:solidFill>
              <a:latin typeface="Calibri"/>
              <a:ea typeface="ＭＳ Ｐゴシック" panose="020B0600070205080204" pitchFamily="50" charset="-128"/>
            </a:endParaRPr>
          </a:p>
        </p:txBody>
      </p:sp>
      <p:sp>
        <p:nvSpPr>
          <p:cNvPr id="19" name="テキスト ボックス 18"/>
          <p:cNvSpPr txBox="1"/>
          <p:nvPr/>
        </p:nvSpPr>
        <p:spPr>
          <a:xfrm>
            <a:off x="4950773" y="5909936"/>
            <a:ext cx="2808288" cy="584759"/>
          </a:xfrm>
          <a:prstGeom prst="rect">
            <a:avLst/>
          </a:prstGeom>
          <a:solidFill>
            <a:schemeClr val="accent6">
              <a:lumMod val="20000"/>
              <a:lumOff val="80000"/>
            </a:schemeClr>
          </a:solidFill>
          <a:ln w="12700">
            <a:solidFill>
              <a:schemeClr val="tx1"/>
            </a:solidFill>
          </a:ln>
        </p:spPr>
        <p:txBody>
          <a:bodyPr lIns="91423" tIns="45712" rIns="91423" bIns="45712">
            <a:spAutoFit/>
          </a:bodyPr>
          <a:lstStyle/>
          <a:p>
            <a:pPr algn="ctr" defTabSz="957644">
              <a:defRPr/>
            </a:pPr>
            <a:r>
              <a:rPr lang="ja-JP" altLang="en-US" sz="1600" b="1" dirty="0">
                <a:solidFill>
                  <a:prstClr val="black"/>
                </a:solidFill>
                <a:latin typeface="Calibri"/>
                <a:ea typeface="ＭＳ Ｐゴシック"/>
              </a:rPr>
              <a:t>過去資料では確認できない</a:t>
            </a:r>
            <a:endParaRPr lang="en-US" altLang="ja-JP" sz="1600" b="1" dirty="0">
              <a:solidFill>
                <a:prstClr val="black"/>
              </a:solidFill>
              <a:latin typeface="Calibri"/>
              <a:ea typeface="ＭＳ Ｐゴシック"/>
            </a:endParaRPr>
          </a:p>
          <a:p>
            <a:pPr algn="ctr" defTabSz="957644">
              <a:defRPr/>
            </a:pPr>
            <a:r>
              <a:rPr lang="ja-JP" altLang="en-US" sz="1600" b="1" dirty="0">
                <a:solidFill>
                  <a:prstClr val="black"/>
                </a:solidFill>
                <a:latin typeface="Calibri"/>
                <a:ea typeface="ＭＳ Ｐゴシック"/>
              </a:rPr>
              <a:t>広域の震源域・波源域</a:t>
            </a:r>
            <a:endParaRPr lang="en-US" altLang="ja-JP" sz="1600" b="1" dirty="0">
              <a:solidFill>
                <a:prstClr val="black"/>
              </a:solidFill>
              <a:latin typeface="Calibri"/>
              <a:ea typeface="ＭＳ Ｐゴシック"/>
            </a:endParaRPr>
          </a:p>
        </p:txBody>
      </p:sp>
      <p:sp>
        <p:nvSpPr>
          <p:cNvPr id="20" name="テキスト ボックス 19"/>
          <p:cNvSpPr txBox="1"/>
          <p:nvPr/>
        </p:nvSpPr>
        <p:spPr>
          <a:xfrm>
            <a:off x="1433504" y="5909936"/>
            <a:ext cx="3354387" cy="584759"/>
          </a:xfrm>
          <a:prstGeom prst="rect">
            <a:avLst/>
          </a:prstGeom>
          <a:solidFill>
            <a:schemeClr val="accent6">
              <a:lumMod val="20000"/>
              <a:lumOff val="80000"/>
            </a:schemeClr>
          </a:solidFill>
          <a:ln w="12700">
            <a:solidFill>
              <a:schemeClr val="tx1"/>
            </a:solidFill>
          </a:ln>
        </p:spPr>
        <p:txBody>
          <a:bodyPr lIns="91423" tIns="45712" rIns="91423" bIns="45712">
            <a:spAutoFit/>
          </a:bodyPr>
          <a:lstStyle/>
          <a:p>
            <a:pPr algn="ctr" defTabSz="957644">
              <a:defRPr/>
            </a:pPr>
            <a:r>
              <a:rPr lang="ja-JP" altLang="en-US" sz="1600" b="1" dirty="0">
                <a:solidFill>
                  <a:prstClr val="black"/>
                </a:solidFill>
                <a:latin typeface="Calibri"/>
                <a:ea typeface="ＭＳ Ｐゴシック"/>
              </a:rPr>
              <a:t>日本周辺では想定していなかった</a:t>
            </a:r>
            <a:r>
              <a:rPr lang="en-US" altLang="ja-JP" sz="1600" b="1" dirty="0">
                <a:solidFill>
                  <a:prstClr val="black"/>
                </a:solidFill>
                <a:latin typeface="Calibri"/>
                <a:ea typeface="ＭＳ Ｐゴシック"/>
              </a:rPr>
              <a:t>M9.0</a:t>
            </a:r>
            <a:r>
              <a:rPr lang="ja-JP" altLang="en-US" sz="1600" b="1" dirty="0">
                <a:solidFill>
                  <a:prstClr val="black"/>
                </a:solidFill>
                <a:latin typeface="Calibri"/>
                <a:ea typeface="ＭＳ Ｐゴシック"/>
              </a:rPr>
              <a:t>の規模</a:t>
            </a:r>
            <a:endParaRPr lang="en-US" altLang="ja-JP" sz="1600" b="1" dirty="0">
              <a:solidFill>
                <a:prstClr val="black"/>
              </a:solidFill>
              <a:latin typeface="Calibri"/>
              <a:ea typeface="ＭＳ Ｐゴシック"/>
            </a:endParaRPr>
          </a:p>
        </p:txBody>
      </p:sp>
      <p:sp>
        <p:nvSpPr>
          <p:cNvPr id="21" name="テキスト ボックス 20"/>
          <p:cNvSpPr txBox="1"/>
          <p:nvPr/>
        </p:nvSpPr>
        <p:spPr>
          <a:xfrm>
            <a:off x="7920194" y="5909657"/>
            <a:ext cx="2814637" cy="584759"/>
          </a:xfrm>
          <a:prstGeom prst="rect">
            <a:avLst/>
          </a:prstGeom>
          <a:solidFill>
            <a:schemeClr val="accent6">
              <a:lumMod val="20000"/>
              <a:lumOff val="80000"/>
            </a:schemeClr>
          </a:solidFill>
          <a:ln w="12700">
            <a:solidFill>
              <a:schemeClr val="tx1"/>
            </a:solidFill>
          </a:ln>
        </p:spPr>
        <p:txBody>
          <a:bodyPr lIns="91423" tIns="45712" rIns="91423" bIns="45712" anchor="ctr">
            <a:spAutoFit/>
          </a:bodyPr>
          <a:lstStyle/>
          <a:p>
            <a:pPr algn="ctr" defTabSz="957644">
              <a:defRPr/>
            </a:pPr>
            <a:r>
              <a:rPr lang="ja-JP" altLang="en-US" sz="1600" b="1" dirty="0">
                <a:solidFill>
                  <a:prstClr val="black"/>
                </a:solidFill>
                <a:latin typeface="Calibri"/>
                <a:ea typeface="ＭＳ Ｐゴシック"/>
              </a:rPr>
              <a:t>想定を大きく超えた</a:t>
            </a:r>
            <a:endParaRPr lang="en-US" altLang="ja-JP" sz="1600" b="1" dirty="0">
              <a:solidFill>
                <a:prstClr val="black"/>
              </a:solidFill>
              <a:latin typeface="Calibri"/>
              <a:ea typeface="ＭＳ Ｐゴシック"/>
            </a:endParaRPr>
          </a:p>
          <a:p>
            <a:pPr algn="ctr" defTabSz="957644">
              <a:defRPr/>
            </a:pPr>
            <a:r>
              <a:rPr lang="ja-JP" altLang="en-US" sz="1600" b="1" dirty="0">
                <a:solidFill>
                  <a:prstClr val="black"/>
                </a:solidFill>
                <a:latin typeface="Calibri"/>
                <a:ea typeface="ＭＳ Ｐゴシック"/>
              </a:rPr>
              <a:t>津波高</a:t>
            </a:r>
            <a:endParaRPr lang="en-US" altLang="ja-JP" sz="1600" dirty="0">
              <a:solidFill>
                <a:prstClr val="black"/>
              </a:solidFill>
              <a:latin typeface="Calibri"/>
              <a:ea typeface="ＭＳ Ｐゴシック"/>
            </a:endParaRPr>
          </a:p>
        </p:txBody>
      </p:sp>
      <p:sp>
        <p:nvSpPr>
          <p:cNvPr id="5" name="正方形/長方形 4"/>
          <p:cNvSpPr/>
          <p:nvPr/>
        </p:nvSpPr>
        <p:spPr>
          <a:xfrm>
            <a:off x="11301184" y="6032751"/>
            <a:ext cx="800219" cy="338554"/>
          </a:xfrm>
          <a:prstGeom prst="rect">
            <a:avLst/>
          </a:prstGeom>
        </p:spPr>
        <p:txBody>
          <a:bodyPr wrap="none">
            <a:spAutoFit/>
          </a:bodyPr>
          <a:lstStyle/>
          <a:p>
            <a:pPr lvl="0" algn="ctr" defTabSz="957644">
              <a:defRPr/>
            </a:pPr>
            <a:r>
              <a:rPr lang="ja-JP" altLang="en-US" sz="1600" dirty="0" smtClean="0">
                <a:effectLst>
                  <a:outerShdw blurRad="38100" dist="38100" dir="2700000" algn="tl">
                    <a:srgbClr val="000000">
                      <a:alpha val="43137"/>
                    </a:srgbClr>
                  </a:outerShdw>
                </a:effectLst>
              </a:rPr>
              <a:t>内閣府</a:t>
            </a:r>
            <a:endParaRPr lang="ja-JP" altLang="en-US" sz="10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515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9647" y="136800"/>
            <a:ext cx="7745208" cy="360040"/>
          </a:xfrm>
        </p:spPr>
        <p:txBody>
          <a:bodyPr/>
          <a:lstStyle/>
          <a:p>
            <a:r>
              <a:rPr lang="ja-JP" altLang="en-US" sz="2200" dirty="0"/>
              <a:t>防災対策の転換</a:t>
            </a:r>
          </a:p>
        </p:txBody>
      </p:sp>
      <p:sp>
        <p:nvSpPr>
          <p:cNvPr id="6" name="テキスト ボックス 5"/>
          <p:cNvSpPr txBox="1"/>
          <p:nvPr/>
        </p:nvSpPr>
        <p:spPr>
          <a:xfrm>
            <a:off x="12999737" y="2918434"/>
            <a:ext cx="184696" cy="384705"/>
          </a:xfrm>
          <a:prstGeom prst="rect">
            <a:avLst/>
          </a:prstGeom>
          <a:noFill/>
        </p:spPr>
        <p:txBody>
          <a:bodyPr wrap="none" lIns="91423" tIns="45712" rIns="91423" bIns="45712" rtlCol="0">
            <a:spAutoFit/>
          </a:bodyPr>
          <a:lstStyle/>
          <a:p>
            <a:pPr defTabSz="957644"/>
            <a:endParaRPr lang="ja-JP" altLang="en-US" sz="1900" dirty="0">
              <a:solidFill>
                <a:prstClr val="black"/>
              </a:solidFill>
              <a:latin typeface="Calibri"/>
              <a:ea typeface="ＭＳ Ｐゴシック" panose="020B0600070205080204" pitchFamily="50" charset="-128"/>
            </a:endParaRPr>
          </a:p>
        </p:txBody>
      </p:sp>
      <p:sp>
        <p:nvSpPr>
          <p:cNvPr id="4" name="角丸四角形 31"/>
          <p:cNvSpPr/>
          <p:nvPr/>
        </p:nvSpPr>
        <p:spPr>
          <a:xfrm>
            <a:off x="1277297" y="1981699"/>
            <a:ext cx="9319278" cy="50405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06" tIns="0" rIns="68406" bIns="0" anchor="ctr"/>
          <a:lstStyle/>
          <a:p>
            <a:pPr algn="ctr" defTabSz="957695">
              <a:defRPr/>
            </a:pPr>
            <a:r>
              <a:rPr lang="ja-JP" altLang="en-US" sz="2400" b="1" dirty="0">
                <a:solidFill>
                  <a:srgbClr val="FFFFFF"/>
                </a:solidFill>
                <a:latin typeface="ＭＳ Ｐゴシック" pitchFamily="50" charset="-128"/>
                <a:ea typeface="ＭＳ Ｐゴシック" panose="020B0600070205080204" pitchFamily="50" charset="-128"/>
              </a:rPr>
              <a:t>津波対策を構築するにあたってのこれからの想定津波の考え方</a:t>
            </a:r>
          </a:p>
        </p:txBody>
      </p:sp>
      <p:sp>
        <p:nvSpPr>
          <p:cNvPr id="5" name="正方形/長方形 111"/>
          <p:cNvSpPr>
            <a:spLocks noChangeArrowheads="1"/>
          </p:cNvSpPr>
          <p:nvPr/>
        </p:nvSpPr>
        <p:spPr bwMode="auto">
          <a:xfrm>
            <a:off x="1353402" y="2496405"/>
            <a:ext cx="5102644" cy="37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597" tIns="31299" rIns="62597" bIns="31299">
            <a:spAutoFit/>
          </a:bodyPr>
          <a:lstStyle/>
          <a:p>
            <a:pPr marL="55553" indent="-55553" defTabSz="957091" fontAlgn="base">
              <a:spcBef>
                <a:spcPct val="0"/>
              </a:spcBef>
              <a:spcAft>
                <a:spcPct val="0"/>
              </a:spcAft>
            </a:pPr>
            <a:r>
              <a:rPr lang="ja-JP" altLang="en-US" sz="2000" b="1" dirty="0">
                <a:solidFill>
                  <a:srgbClr val="C00000"/>
                </a:solidFill>
                <a:latin typeface="Calibri"/>
                <a:ea typeface="ＭＳ Ｐゴシック" panose="020B0600070205080204" pitchFamily="50" charset="-128"/>
              </a:rPr>
              <a:t>今後、二つのレベルの津波を想定</a:t>
            </a:r>
            <a:endParaRPr lang="en-US" altLang="ja-JP" sz="2000" b="1" dirty="0">
              <a:solidFill>
                <a:srgbClr val="C00000"/>
              </a:solidFill>
              <a:latin typeface="Calibri"/>
              <a:ea typeface="ＭＳ Ｐゴシック" panose="020B0600070205080204" pitchFamily="50" charset="-128"/>
            </a:endParaRPr>
          </a:p>
        </p:txBody>
      </p:sp>
      <p:sp>
        <p:nvSpPr>
          <p:cNvPr id="7" name="正方形/長方形 6"/>
          <p:cNvSpPr/>
          <p:nvPr/>
        </p:nvSpPr>
        <p:spPr>
          <a:xfrm>
            <a:off x="1098925" y="4032066"/>
            <a:ext cx="9651206" cy="924984"/>
          </a:xfrm>
          <a:prstGeom prst="rect">
            <a:avLst/>
          </a:prstGeom>
          <a:ln>
            <a:solidFill>
              <a:schemeClr val="tx1"/>
            </a:solidFill>
          </a:ln>
        </p:spPr>
        <p:txBody>
          <a:bodyPr wrap="square" lIns="62597" tIns="31299" rIns="62597" bIns="31299">
            <a:spAutoFit/>
          </a:bodyPr>
          <a:lstStyle/>
          <a:p>
            <a:pPr marL="121718" indent="-121718" defTabSz="957695">
              <a:defRPr/>
            </a:pPr>
            <a:r>
              <a:rPr lang="ja-JP" altLang="en-US" sz="2000" b="1" dirty="0">
                <a:solidFill>
                  <a:srgbClr val="FF0000"/>
                </a:solidFill>
                <a:latin typeface="Calibri"/>
                <a:ea typeface="ＭＳ Ｐゴシック" panose="020B0600070205080204" pitchFamily="50" charset="-128"/>
              </a:rPr>
              <a:t>発生頻度は極めて低いものの、甚大な被害をもたらす最大クラスの津波　</a:t>
            </a:r>
            <a:r>
              <a:rPr lang="en-US" altLang="ja-JP" sz="2000" b="1" dirty="0" smtClean="0">
                <a:solidFill>
                  <a:srgbClr val="FF0000"/>
                </a:solidFill>
                <a:latin typeface="Calibri"/>
                <a:ea typeface="ＭＳ Ｐゴシック" panose="020B0600070205080204" pitchFamily="50" charset="-128"/>
              </a:rPr>
              <a:t>L2</a:t>
            </a:r>
            <a:endParaRPr lang="en-US" altLang="ja-JP" sz="2000" b="1" dirty="0">
              <a:solidFill>
                <a:srgbClr val="FF0000"/>
              </a:solidFill>
              <a:latin typeface="Calibri"/>
              <a:ea typeface="ＭＳ Ｐゴシック" panose="020B0600070205080204" pitchFamily="50" charset="-128"/>
            </a:endParaRPr>
          </a:p>
          <a:p>
            <a:pPr marL="186924" indent="-65206" defTabSz="957695">
              <a:defRPr/>
            </a:pPr>
            <a:r>
              <a:rPr lang="ja-JP" altLang="en-US" b="1" dirty="0">
                <a:solidFill>
                  <a:prstClr val="black"/>
                </a:solidFill>
                <a:latin typeface="ＭＳ Ｐ明朝" pitchFamily="18" charset="-128"/>
                <a:ea typeface="ＭＳ Ｐ明朝" pitchFamily="18" charset="-128"/>
              </a:rPr>
              <a:t>住民等の生命を守ることを最優先とし、住民の避難を軸に、とりうる手段を尽くした総合的な津波対策を確立</a:t>
            </a:r>
            <a:endParaRPr lang="en-US" altLang="ja-JP" b="1" dirty="0">
              <a:solidFill>
                <a:prstClr val="black"/>
              </a:solidFill>
              <a:latin typeface="ＭＳ Ｐ明朝" pitchFamily="18" charset="-128"/>
              <a:ea typeface="ＭＳ Ｐ明朝" pitchFamily="18" charset="-128"/>
            </a:endParaRPr>
          </a:p>
        </p:txBody>
      </p:sp>
      <p:sp>
        <p:nvSpPr>
          <p:cNvPr id="8" name="正方形/長方形 7"/>
          <p:cNvSpPr/>
          <p:nvPr/>
        </p:nvSpPr>
        <p:spPr>
          <a:xfrm>
            <a:off x="1099835" y="2878052"/>
            <a:ext cx="9716307" cy="986539"/>
          </a:xfrm>
          <a:prstGeom prst="rect">
            <a:avLst/>
          </a:prstGeom>
          <a:ln>
            <a:solidFill>
              <a:schemeClr val="tx1"/>
            </a:solidFill>
          </a:ln>
        </p:spPr>
        <p:txBody>
          <a:bodyPr wrap="square" lIns="62597" tIns="31299" rIns="62597" bIns="31299">
            <a:spAutoFit/>
          </a:bodyPr>
          <a:lstStyle/>
          <a:p>
            <a:pPr marL="56512" indent="-56512" defTabSz="957695">
              <a:tabLst>
                <a:tab pos="56512" algn="l"/>
              </a:tabLst>
              <a:defRPr/>
            </a:pPr>
            <a:r>
              <a:rPr lang="ja-JP" altLang="en-US" sz="2400" b="1" dirty="0">
                <a:solidFill>
                  <a:srgbClr val="FF0000"/>
                </a:solidFill>
                <a:latin typeface="Calibri"/>
                <a:ea typeface="ＭＳ Ｐゴシック" panose="020B0600070205080204" pitchFamily="50" charset="-128"/>
              </a:rPr>
              <a:t>　</a:t>
            </a:r>
            <a:r>
              <a:rPr lang="ja-JP" altLang="en-US" sz="2000" b="1" dirty="0">
                <a:solidFill>
                  <a:srgbClr val="FF0000"/>
                </a:solidFill>
                <a:latin typeface="Calibri"/>
                <a:ea typeface="ＭＳ Ｐゴシック" panose="020B0600070205080204" pitchFamily="50" charset="-128"/>
              </a:rPr>
              <a:t>発生頻度は高く、津波高は低いものの大きな被害をもたらす</a:t>
            </a:r>
            <a:r>
              <a:rPr lang="ja-JP" altLang="en-US" sz="2000" b="1" dirty="0" smtClean="0">
                <a:solidFill>
                  <a:srgbClr val="FF0000"/>
                </a:solidFill>
                <a:latin typeface="Calibri"/>
                <a:ea typeface="ＭＳ Ｐゴシック" panose="020B0600070205080204" pitchFamily="50" charset="-128"/>
              </a:rPr>
              <a:t>津波　</a:t>
            </a:r>
            <a:r>
              <a:rPr lang="en-US" altLang="ja-JP" sz="2000" b="1" dirty="0" smtClean="0">
                <a:solidFill>
                  <a:srgbClr val="FF0000"/>
                </a:solidFill>
                <a:latin typeface="Calibri"/>
                <a:ea typeface="ＭＳ Ｐゴシック" panose="020B0600070205080204" pitchFamily="50" charset="-128"/>
              </a:rPr>
              <a:t>L1</a:t>
            </a:r>
            <a:endParaRPr lang="en-US" altLang="ja-JP" sz="2000" b="1" dirty="0">
              <a:solidFill>
                <a:srgbClr val="FF0000"/>
              </a:solidFill>
              <a:latin typeface="Calibri"/>
              <a:ea typeface="ＭＳ Ｐゴシック" panose="020B0600070205080204" pitchFamily="50" charset="-128"/>
            </a:endParaRPr>
          </a:p>
          <a:p>
            <a:pPr marL="243435" indent="-56512" defTabSz="957695">
              <a:tabLst>
                <a:tab pos="186924" algn="l"/>
              </a:tabLst>
              <a:defRPr/>
            </a:pPr>
            <a:r>
              <a:rPr lang="ja-JP" altLang="en-US" b="1" dirty="0">
                <a:solidFill>
                  <a:prstClr val="black"/>
                </a:solidFill>
                <a:latin typeface="ＭＳ Ｐ明朝" pitchFamily="18" charset="-128"/>
                <a:ea typeface="ＭＳ Ｐ明朝" pitchFamily="18" charset="-128"/>
              </a:rPr>
              <a:t>人命保護に加え、住民財産の保護、地域の経済活動の安定化、効率的な生産拠点の確保の観点から、海岸保全施設等を整備</a:t>
            </a:r>
            <a:endParaRPr lang="en-US" altLang="ja-JP" b="1" dirty="0">
              <a:solidFill>
                <a:prstClr val="black"/>
              </a:solidFill>
              <a:latin typeface="ＭＳ Ｐ明朝" pitchFamily="18" charset="-128"/>
              <a:ea typeface="ＭＳ Ｐ明朝" pitchFamily="18" charset="-128"/>
            </a:endParaRPr>
          </a:p>
        </p:txBody>
      </p:sp>
      <p:sp>
        <p:nvSpPr>
          <p:cNvPr id="9" name="正方形/長方形 54"/>
          <p:cNvSpPr>
            <a:spLocks noChangeArrowheads="1"/>
          </p:cNvSpPr>
          <p:nvPr/>
        </p:nvSpPr>
        <p:spPr bwMode="auto">
          <a:xfrm>
            <a:off x="2495541" y="1539086"/>
            <a:ext cx="6924897" cy="43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597" tIns="31299" rIns="62597" bIns="31299">
            <a:spAutoFit/>
          </a:bodyPr>
          <a:lstStyle/>
          <a:p>
            <a:pPr marL="55553" indent="-55553" defTabSz="957091" fontAlgn="base">
              <a:spcBef>
                <a:spcPct val="0"/>
              </a:spcBef>
              <a:spcAft>
                <a:spcPct val="0"/>
              </a:spcAft>
            </a:pPr>
            <a:r>
              <a:rPr lang="ja-JP" altLang="en-US" sz="2400" b="1" dirty="0">
                <a:solidFill>
                  <a:srgbClr val="FF0000"/>
                </a:solidFill>
                <a:latin typeface="Calibri"/>
                <a:ea typeface="ＭＳ Ｐゴシック" panose="020B0600070205080204" pitchFamily="50" charset="-128"/>
              </a:rPr>
              <a:t>⇒　反省と教訓をもとに防災対策全体を再構築</a:t>
            </a:r>
            <a:endParaRPr lang="en-US" altLang="ja-JP" sz="2400" b="1" dirty="0">
              <a:solidFill>
                <a:srgbClr val="FF0000"/>
              </a:solidFill>
              <a:latin typeface="Calibri"/>
              <a:ea typeface="ＭＳ Ｐゴシック" panose="020B0600070205080204" pitchFamily="50" charset="-128"/>
            </a:endParaRPr>
          </a:p>
        </p:txBody>
      </p:sp>
      <p:sp>
        <p:nvSpPr>
          <p:cNvPr id="10" name="テキスト ボックス 3"/>
          <p:cNvSpPr txBox="1">
            <a:spLocks noChangeArrowheads="1"/>
          </p:cNvSpPr>
          <p:nvPr/>
        </p:nvSpPr>
        <p:spPr bwMode="auto">
          <a:xfrm>
            <a:off x="1353402" y="639222"/>
            <a:ext cx="5642714" cy="8077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68406" tIns="34204" rIns="68406" bIns="34204">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defTabSz="957263"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defTabSz="957263"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defTabSz="957263"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defTabSz="957263"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defTabSz="957091" eaLnBrk="1" fontAlgn="base" hangingPunct="1">
              <a:spcBef>
                <a:spcPct val="0"/>
              </a:spcBef>
              <a:spcAft>
                <a:spcPct val="0"/>
              </a:spcAft>
            </a:pPr>
            <a:r>
              <a:rPr lang="ja-JP" altLang="en-US" sz="2000" b="1" dirty="0">
                <a:solidFill>
                  <a:prstClr val="black"/>
                </a:solidFill>
              </a:rPr>
              <a:t> </a:t>
            </a:r>
            <a:r>
              <a:rPr lang="ja-JP" altLang="en-US" sz="2400" b="1" dirty="0">
                <a:solidFill>
                  <a:prstClr val="black"/>
                </a:solidFill>
              </a:rPr>
              <a:t>東北地方太平洋沖地震を教訓とした</a:t>
            </a:r>
            <a:endParaRPr lang="en-US" altLang="ja-JP" sz="2400" b="1" dirty="0">
              <a:solidFill>
                <a:prstClr val="black"/>
              </a:solidFill>
            </a:endParaRPr>
          </a:p>
          <a:p>
            <a:pPr algn="ctr" defTabSz="957091" eaLnBrk="1" fontAlgn="base" hangingPunct="1">
              <a:spcBef>
                <a:spcPct val="0"/>
              </a:spcBef>
              <a:spcAft>
                <a:spcPct val="0"/>
              </a:spcAft>
            </a:pPr>
            <a:r>
              <a:rPr lang="ja-JP" altLang="en-US" sz="2400" b="1" dirty="0">
                <a:solidFill>
                  <a:prstClr val="black"/>
                </a:solidFill>
              </a:rPr>
              <a:t>地震・津波対策に関する専門調査会</a:t>
            </a:r>
          </a:p>
        </p:txBody>
      </p:sp>
      <p:sp>
        <p:nvSpPr>
          <p:cNvPr id="12" name="正方形/長方形 111"/>
          <p:cNvSpPr>
            <a:spLocks noChangeArrowheads="1"/>
          </p:cNvSpPr>
          <p:nvPr/>
        </p:nvSpPr>
        <p:spPr bwMode="auto">
          <a:xfrm>
            <a:off x="7041274" y="1076965"/>
            <a:ext cx="2263595" cy="37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597" tIns="31299" rIns="62597" bIns="31299">
            <a:spAutoFit/>
          </a:bodyPr>
          <a:lstStyle/>
          <a:p>
            <a:pPr marL="55553" indent="-55553" defTabSz="957091" fontAlgn="base">
              <a:spcBef>
                <a:spcPct val="0"/>
              </a:spcBef>
              <a:spcAft>
                <a:spcPct val="0"/>
              </a:spcAft>
            </a:pPr>
            <a:r>
              <a:rPr lang="ja-JP" altLang="en-US" sz="2000" b="1" dirty="0">
                <a:solidFill>
                  <a:srgbClr val="C00000"/>
                </a:solidFill>
                <a:latin typeface="Calibri"/>
                <a:ea typeface="ＭＳ Ｐゴシック" panose="020B0600070205080204" pitchFamily="50" charset="-128"/>
              </a:rPr>
              <a:t>最終報告  </a:t>
            </a:r>
            <a:r>
              <a:rPr lang="en-US" altLang="ja-JP" sz="2000" b="1" dirty="0">
                <a:solidFill>
                  <a:srgbClr val="C00000"/>
                </a:solidFill>
                <a:latin typeface="Calibri"/>
                <a:ea typeface="ＭＳ Ｐゴシック" panose="020B0600070205080204" pitchFamily="50" charset="-128"/>
              </a:rPr>
              <a:t>H23.9.28</a:t>
            </a:r>
          </a:p>
        </p:txBody>
      </p:sp>
      <p:sp>
        <p:nvSpPr>
          <p:cNvPr id="13" name="角丸四角形 31"/>
          <p:cNvSpPr/>
          <p:nvPr/>
        </p:nvSpPr>
        <p:spPr>
          <a:xfrm>
            <a:off x="1275542" y="5103076"/>
            <a:ext cx="9319278" cy="50405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406" tIns="0" rIns="68406" bIns="0" anchor="ctr"/>
          <a:lstStyle/>
          <a:p>
            <a:pPr algn="ctr" defTabSz="957695">
              <a:defRPr/>
            </a:pPr>
            <a:r>
              <a:rPr lang="ja-JP" altLang="en-US" sz="2400" b="1" dirty="0">
                <a:solidFill>
                  <a:srgbClr val="FFFFFF"/>
                </a:solidFill>
                <a:latin typeface="ＭＳ Ｐゴシック" pitchFamily="50" charset="-128"/>
                <a:ea typeface="ＭＳ Ｐゴシック" panose="020B0600070205080204" pitchFamily="50" charset="-128"/>
              </a:rPr>
              <a:t>地震、津波の想定をするにあたってのこれからの考え方</a:t>
            </a:r>
          </a:p>
        </p:txBody>
      </p:sp>
      <p:sp>
        <p:nvSpPr>
          <p:cNvPr id="14" name="正方形/長方形 111"/>
          <p:cNvSpPr>
            <a:spLocks noChangeArrowheads="1"/>
          </p:cNvSpPr>
          <p:nvPr/>
        </p:nvSpPr>
        <p:spPr bwMode="auto">
          <a:xfrm>
            <a:off x="1354565" y="5651679"/>
            <a:ext cx="9449960" cy="37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597" tIns="31299" rIns="62597" bIns="31299">
            <a:spAutoFit/>
          </a:bodyPr>
          <a:lstStyle/>
          <a:p>
            <a:pPr marL="55553" indent="-55553" defTabSz="957091" fontAlgn="base">
              <a:spcBef>
                <a:spcPct val="0"/>
              </a:spcBef>
              <a:spcAft>
                <a:spcPct val="0"/>
              </a:spcAft>
            </a:pPr>
            <a:r>
              <a:rPr lang="ja-JP" altLang="en-US" sz="2000" b="1" dirty="0">
                <a:solidFill>
                  <a:srgbClr val="C00000"/>
                </a:solidFill>
                <a:latin typeface="Calibri"/>
                <a:ea typeface="ＭＳ Ｐゴシック" panose="020B0600070205080204" pitchFamily="50" charset="-128"/>
              </a:rPr>
              <a:t>あらゆる可能性を考慮した最大クラスの巨大な地震、津波を検討していくべき</a:t>
            </a:r>
            <a:endParaRPr lang="en-US" altLang="ja-JP" sz="2000" b="1" dirty="0">
              <a:solidFill>
                <a:srgbClr val="C00000"/>
              </a:solidFill>
              <a:latin typeface="Calibri"/>
              <a:ea typeface="ＭＳ Ｐゴシック" panose="020B0600070205080204" pitchFamily="50" charset="-128"/>
            </a:endParaRPr>
          </a:p>
        </p:txBody>
      </p:sp>
      <p:sp>
        <p:nvSpPr>
          <p:cNvPr id="15" name="正方形/長方形 111"/>
          <p:cNvSpPr>
            <a:spLocks noChangeArrowheads="1"/>
          </p:cNvSpPr>
          <p:nvPr/>
        </p:nvSpPr>
        <p:spPr bwMode="auto">
          <a:xfrm>
            <a:off x="1348919" y="6018572"/>
            <a:ext cx="9449960" cy="67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597" tIns="31299" rIns="62597" bIns="31299">
            <a:spAutoFit/>
          </a:bodyPr>
          <a:lstStyle/>
          <a:p>
            <a:pPr marL="55553" indent="-55553" defTabSz="957091" fontAlgn="base">
              <a:spcBef>
                <a:spcPct val="0"/>
              </a:spcBef>
              <a:spcAft>
                <a:spcPct val="0"/>
              </a:spcAft>
            </a:pPr>
            <a:r>
              <a:rPr lang="ja-JP" altLang="en-US" sz="2000" dirty="0">
                <a:solidFill>
                  <a:prstClr val="black"/>
                </a:solidFill>
                <a:latin typeface="Calibri"/>
                <a:ea typeface="ＭＳ Ｐゴシック" panose="020B0600070205080204" pitchFamily="50" charset="-128"/>
              </a:rPr>
              <a:t>想定地震、津波に基づき必要となる施設整備が現実的に困難となることが見込まれる場合であっても、ためらうことなく想定地震・津波を設定する必要がある</a:t>
            </a:r>
            <a:endParaRPr lang="en-US" altLang="ja-JP" sz="2000" dirty="0">
              <a:solidFill>
                <a:prstClr val="black"/>
              </a:solidFill>
              <a:latin typeface="Calibri"/>
              <a:ea typeface="ＭＳ Ｐゴシック" panose="020B0600070205080204" pitchFamily="50" charset="-128"/>
            </a:endParaRPr>
          </a:p>
        </p:txBody>
      </p:sp>
      <p:sp>
        <p:nvSpPr>
          <p:cNvPr id="16" name="正方形/長方形 15"/>
          <p:cNvSpPr/>
          <p:nvPr/>
        </p:nvSpPr>
        <p:spPr>
          <a:xfrm>
            <a:off x="11214098" y="6357958"/>
            <a:ext cx="800219" cy="338554"/>
          </a:xfrm>
          <a:prstGeom prst="rect">
            <a:avLst/>
          </a:prstGeom>
        </p:spPr>
        <p:txBody>
          <a:bodyPr wrap="none">
            <a:spAutoFit/>
          </a:bodyPr>
          <a:lstStyle/>
          <a:p>
            <a:pPr lvl="0" algn="ctr" defTabSz="957644">
              <a:defRPr/>
            </a:pPr>
            <a:r>
              <a:rPr lang="ja-JP" altLang="en-US" sz="1600" dirty="0" smtClean="0">
                <a:effectLst>
                  <a:outerShdw blurRad="38100" dist="38100" dir="2700000" algn="tl">
                    <a:srgbClr val="000000">
                      <a:alpha val="43137"/>
                    </a:srgbClr>
                  </a:outerShdw>
                </a:effectLst>
              </a:rPr>
              <a:t>内閣府</a:t>
            </a:r>
            <a:endParaRPr lang="ja-JP" altLang="en-US" sz="10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189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水防法の概要</a:t>
            </a:r>
            <a:endParaRPr kumimoji="1" lang="ja-JP" altLang="en-US" sz="2800" dirty="0"/>
          </a:p>
        </p:txBody>
      </p:sp>
      <p:sp>
        <p:nvSpPr>
          <p:cNvPr id="7" name="正方形/長方形 6"/>
          <p:cNvSpPr/>
          <p:nvPr/>
        </p:nvSpPr>
        <p:spPr>
          <a:xfrm>
            <a:off x="6798532" y="3948956"/>
            <a:ext cx="4578600" cy="1641707"/>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ja-JP" altLang="en-US" sz="2400">
              <a:solidFill>
                <a:prstClr val="white"/>
              </a:solidFill>
              <a:latin typeface="Arial"/>
              <a:ea typeface="ＭＳ Ｐゴシック"/>
            </a:endParaRPr>
          </a:p>
        </p:txBody>
      </p:sp>
      <p:sp>
        <p:nvSpPr>
          <p:cNvPr id="8" name="正方形/長方形 7"/>
          <p:cNvSpPr/>
          <p:nvPr/>
        </p:nvSpPr>
        <p:spPr>
          <a:xfrm>
            <a:off x="6731556" y="1201730"/>
            <a:ext cx="4645576" cy="157904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endParaRPr lang="ja-JP" altLang="en-US" sz="2400">
              <a:solidFill>
                <a:prstClr val="white"/>
              </a:solidFill>
              <a:latin typeface="Arial"/>
              <a:ea typeface="ＭＳ Ｐゴシック"/>
            </a:endParaRPr>
          </a:p>
        </p:txBody>
      </p:sp>
      <p:sp>
        <p:nvSpPr>
          <p:cNvPr id="9" name="正方形/長方形 8"/>
          <p:cNvSpPr/>
          <p:nvPr/>
        </p:nvSpPr>
        <p:spPr>
          <a:xfrm>
            <a:off x="2054197" y="1189029"/>
            <a:ext cx="4371279" cy="159412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ja-JP" altLang="en-US" sz="2400">
              <a:solidFill>
                <a:prstClr val="white"/>
              </a:solidFill>
              <a:latin typeface="Arial"/>
              <a:ea typeface="ＭＳ Ｐゴシック"/>
            </a:endParaRPr>
          </a:p>
        </p:txBody>
      </p:sp>
      <p:sp>
        <p:nvSpPr>
          <p:cNvPr id="13" name="テキスト ボックス 7"/>
          <p:cNvSpPr txBox="1">
            <a:spLocks noChangeArrowheads="1"/>
          </p:cNvSpPr>
          <p:nvPr/>
        </p:nvSpPr>
        <p:spPr bwMode="auto">
          <a:xfrm>
            <a:off x="2054297" y="1520886"/>
            <a:ext cx="43122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1600" dirty="0">
                <a:solidFill>
                  <a:srgbClr val="000000"/>
                </a:solidFill>
              </a:rPr>
              <a:t>【</a:t>
            </a:r>
            <a:r>
              <a:rPr lang="ja-JP" altLang="en-US" sz="1600" dirty="0">
                <a:solidFill>
                  <a:srgbClr val="000000"/>
                </a:solidFill>
              </a:rPr>
              <a:t>水防管理者等</a:t>
            </a:r>
            <a:r>
              <a:rPr lang="en-US" altLang="ja-JP" sz="1600" dirty="0">
                <a:solidFill>
                  <a:srgbClr val="000000"/>
                </a:solidFill>
              </a:rPr>
              <a:t>】</a:t>
            </a:r>
          </a:p>
          <a:p>
            <a:pPr fontAlgn="base">
              <a:spcBef>
                <a:spcPct val="0"/>
              </a:spcBef>
              <a:spcAft>
                <a:spcPct val="0"/>
              </a:spcAft>
            </a:pPr>
            <a:r>
              <a:rPr lang="ja-JP" altLang="en-US" sz="1600" dirty="0">
                <a:solidFill>
                  <a:srgbClr val="000000"/>
                </a:solidFill>
              </a:rPr>
              <a:t>堤防等を巡視し、水防上危険であると認められる箇所があるときは、直ちに当該河川等の管理者に連絡</a:t>
            </a:r>
          </a:p>
        </p:txBody>
      </p:sp>
      <p:sp>
        <p:nvSpPr>
          <p:cNvPr id="16" name="テキスト ボックス 10"/>
          <p:cNvSpPr txBox="1">
            <a:spLocks noChangeArrowheads="1"/>
          </p:cNvSpPr>
          <p:nvPr/>
        </p:nvSpPr>
        <p:spPr bwMode="auto">
          <a:xfrm>
            <a:off x="6717569" y="3796555"/>
            <a:ext cx="3695399"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r>
              <a:rPr lang="ja-JP" altLang="en-US" dirty="0">
                <a:solidFill>
                  <a:srgbClr val="000000"/>
                </a:solidFill>
              </a:rPr>
              <a:t>河川情報の</a:t>
            </a:r>
            <a:r>
              <a:rPr lang="ja-JP" altLang="en-US" dirty="0" smtClean="0">
                <a:solidFill>
                  <a:srgbClr val="000000"/>
                </a:solidFill>
              </a:rPr>
              <a:t>発信</a:t>
            </a:r>
            <a:endParaRPr lang="en-US" altLang="ja-JP" dirty="0">
              <a:solidFill>
                <a:srgbClr val="000000"/>
              </a:solidFill>
            </a:endParaRPr>
          </a:p>
        </p:txBody>
      </p:sp>
      <p:sp>
        <p:nvSpPr>
          <p:cNvPr id="17" name="テキスト ボックス 11"/>
          <p:cNvSpPr txBox="1">
            <a:spLocks noChangeArrowheads="1"/>
          </p:cNvSpPr>
          <p:nvPr/>
        </p:nvSpPr>
        <p:spPr bwMode="auto">
          <a:xfrm>
            <a:off x="6838220" y="4260017"/>
            <a:ext cx="43779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1600" dirty="0">
                <a:solidFill>
                  <a:srgbClr val="000000"/>
                </a:solidFill>
              </a:rPr>
              <a:t>【</a:t>
            </a:r>
            <a:r>
              <a:rPr lang="ja-JP" altLang="en-US" sz="1600" dirty="0">
                <a:solidFill>
                  <a:srgbClr val="000000"/>
                </a:solidFill>
              </a:rPr>
              <a:t>国土交通省又は都道府県</a:t>
            </a:r>
            <a:r>
              <a:rPr lang="en-US" altLang="ja-JP" sz="1600" dirty="0">
                <a:solidFill>
                  <a:srgbClr val="000000"/>
                </a:solidFill>
              </a:rPr>
              <a:t>】</a:t>
            </a:r>
          </a:p>
          <a:p>
            <a:pPr fontAlgn="base">
              <a:spcBef>
                <a:spcPct val="0"/>
              </a:spcBef>
              <a:spcAft>
                <a:spcPct val="0"/>
              </a:spcAft>
            </a:pPr>
            <a:r>
              <a:rPr lang="ja-JP" altLang="en-US" sz="1600" dirty="0">
                <a:solidFill>
                  <a:srgbClr val="000000"/>
                </a:solidFill>
              </a:rPr>
              <a:t>・洪水予報を実施（気象庁と共同）</a:t>
            </a:r>
            <a:endParaRPr lang="en-US" altLang="ja-JP" sz="1600" dirty="0">
              <a:solidFill>
                <a:srgbClr val="000000"/>
              </a:solidFill>
            </a:endParaRPr>
          </a:p>
          <a:p>
            <a:pPr fontAlgn="base">
              <a:spcBef>
                <a:spcPct val="0"/>
              </a:spcBef>
              <a:spcAft>
                <a:spcPct val="0"/>
              </a:spcAft>
            </a:pPr>
            <a:r>
              <a:rPr lang="ja-JP" altLang="en-US" sz="1600" dirty="0">
                <a:solidFill>
                  <a:srgbClr val="000000"/>
                </a:solidFill>
              </a:rPr>
              <a:t>・避難等に資するための水位情報を周知・公表</a:t>
            </a:r>
            <a:endParaRPr lang="en-US" altLang="ja-JP" sz="1600" dirty="0">
              <a:solidFill>
                <a:srgbClr val="000000"/>
              </a:solidFill>
            </a:endParaRPr>
          </a:p>
          <a:p>
            <a:pPr fontAlgn="base">
              <a:spcBef>
                <a:spcPct val="0"/>
              </a:spcBef>
              <a:spcAft>
                <a:spcPct val="0"/>
              </a:spcAft>
            </a:pPr>
            <a:r>
              <a:rPr lang="ja-JP" altLang="en-US" sz="1600" dirty="0">
                <a:solidFill>
                  <a:srgbClr val="000000"/>
                </a:solidFill>
              </a:rPr>
              <a:t>・水防を行う必要がある旨を警告する水防警報</a:t>
            </a:r>
            <a:endParaRPr lang="en-US" altLang="ja-JP" sz="1600" dirty="0">
              <a:solidFill>
                <a:srgbClr val="000000"/>
              </a:solidFill>
            </a:endParaRPr>
          </a:p>
          <a:p>
            <a:pPr fontAlgn="base">
              <a:spcBef>
                <a:spcPct val="0"/>
              </a:spcBef>
              <a:spcAft>
                <a:spcPct val="0"/>
              </a:spcAft>
            </a:pPr>
            <a:r>
              <a:rPr lang="ja-JP" altLang="en-US" sz="1600" dirty="0">
                <a:solidFill>
                  <a:srgbClr val="000000"/>
                </a:solidFill>
              </a:rPr>
              <a:t>　を発表</a:t>
            </a:r>
            <a:endParaRPr lang="en-US" altLang="ja-JP" sz="1600" dirty="0">
              <a:solidFill>
                <a:srgbClr val="000000"/>
              </a:solidFill>
            </a:endParaRPr>
          </a:p>
        </p:txBody>
      </p:sp>
      <p:sp>
        <p:nvSpPr>
          <p:cNvPr id="18" name="テキスト ボックス 12"/>
          <p:cNvSpPr txBox="1">
            <a:spLocks noChangeArrowheads="1"/>
          </p:cNvSpPr>
          <p:nvPr/>
        </p:nvSpPr>
        <p:spPr bwMode="auto">
          <a:xfrm>
            <a:off x="6661705" y="1055680"/>
            <a:ext cx="4251334" cy="36933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r>
              <a:rPr lang="ja-JP" altLang="en-US" dirty="0">
                <a:solidFill>
                  <a:srgbClr val="000000"/>
                </a:solidFill>
              </a:rPr>
              <a:t>水防現場での活動</a:t>
            </a:r>
            <a:r>
              <a:rPr lang="ja-JP" altLang="en-US" sz="1600" dirty="0">
                <a:solidFill>
                  <a:srgbClr val="000000"/>
                </a:solidFill>
              </a:rPr>
              <a:t>（水防法第</a:t>
            </a:r>
            <a:r>
              <a:rPr lang="en-US" altLang="ja-JP" sz="1600" dirty="0">
                <a:solidFill>
                  <a:srgbClr val="000000"/>
                </a:solidFill>
              </a:rPr>
              <a:t>17</a:t>
            </a:r>
            <a:r>
              <a:rPr lang="ja-JP" altLang="en-US" sz="1600" dirty="0">
                <a:solidFill>
                  <a:srgbClr val="000000"/>
                </a:solidFill>
              </a:rPr>
              <a:t>条、</a:t>
            </a:r>
            <a:r>
              <a:rPr lang="en-US" altLang="ja-JP" sz="1600" dirty="0">
                <a:solidFill>
                  <a:srgbClr val="000000"/>
                </a:solidFill>
              </a:rPr>
              <a:t>26</a:t>
            </a:r>
            <a:r>
              <a:rPr lang="ja-JP" altLang="en-US" sz="1600" dirty="0">
                <a:solidFill>
                  <a:srgbClr val="000000"/>
                </a:solidFill>
              </a:rPr>
              <a:t>条等）</a:t>
            </a:r>
          </a:p>
        </p:txBody>
      </p:sp>
      <p:sp>
        <p:nvSpPr>
          <p:cNvPr id="19" name="テキスト ボックス 14"/>
          <p:cNvSpPr txBox="1">
            <a:spLocks noChangeArrowheads="1"/>
          </p:cNvSpPr>
          <p:nvPr/>
        </p:nvSpPr>
        <p:spPr bwMode="auto">
          <a:xfrm>
            <a:off x="6868117" y="1492274"/>
            <a:ext cx="31671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dirty="0">
                <a:solidFill>
                  <a:srgbClr val="000000"/>
                </a:solidFill>
              </a:rPr>
              <a:t>【</a:t>
            </a:r>
            <a:r>
              <a:rPr lang="ja-JP" altLang="en-US" dirty="0">
                <a:solidFill>
                  <a:srgbClr val="000000"/>
                </a:solidFill>
              </a:rPr>
              <a:t>水防管理者等</a:t>
            </a:r>
            <a:r>
              <a:rPr lang="en-US" altLang="ja-JP" dirty="0">
                <a:solidFill>
                  <a:srgbClr val="000000"/>
                </a:solidFill>
              </a:rPr>
              <a:t>】</a:t>
            </a:r>
          </a:p>
          <a:p>
            <a:pPr fontAlgn="base">
              <a:spcBef>
                <a:spcPct val="0"/>
              </a:spcBef>
              <a:spcAft>
                <a:spcPct val="0"/>
              </a:spcAft>
            </a:pPr>
            <a:r>
              <a:rPr lang="ja-JP" altLang="en-US" dirty="0">
                <a:solidFill>
                  <a:srgbClr val="000000"/>
                </a:solidFill>
              </a:rPr>
              <a:t>・水防工法を実施</a:t>
            </a:r>
            <a:endParaRPr lang="en-US" altLang="ja-JP" dirty="0">
              <a:solidFill>
                <a:srgbClr val="000000"/>
              </a:solidFill>
            </a:endParaRPr>
          </a:p>
          <a:p>
            <a:pPr fontAlgn="base">
              <a:spcBef>
                <a:spcPct val="0"/>
              </a:spcBef>
              <a:spcAft>
                <a:spcPct val="0"/>
              </a:spcAft>
            </a:pPr>
            <a:r>
              <a:rPr lang="ja-JP" altLang="en-US" dirty="0">
                <a:solidFill>
                  <a:srgbClr val="000000"/>
                </a:solidFill>
              </a:rPr>
              <a:t>・決壊後の処置（氾濫被害　</a:t>
            </a:r>
            <a:endParaRPr lang="en-US" altLang="ja-JP" dirty="0">
              <a:solidFill>
                <a:srgbClr val="000000"/>
              </a:solidFill>
            </a:endParaRPr>
          </a:p>
          <a:p>
            <a:pPr fontAlgn="base">
              <a:spcBef>
                <a:spcPct val="0"/>
              </a:spcBef>
              <a:spcAft>
                <a:spcPct val="0"/>
              </a:spcAft>
            </a:pPr>
            <a:r>
              <a:rPr lang="ja-JP" altLang="en-US" dirty="0">
                <a:solidFill>
                  <a:srgbClr val="000000"/>
                </a:solidFill>
              </a:rPr>
              <a:t>　の拡大防止）を実施</a:t>
            </a:r>
            <a:endParaRPr lang="en-US" altLang="ja-JP" dirty="0">
              <a:solidFill>
                <a:srgbClr val="000000"/>
              </a:solidFill>
            </a:endParaRPr>
          </a:p>
        </p:txBody>
      </p:sp>
      <p:sp>
        <p:nvSpPr>
          <p:cNvPr id="20" name="テキスト ボックス 72"/>
          <p:cNvSpPr txBox="1">
            <a:spLocks noChangeArrowheads="1"/>
          </p:cNvSpPr>
          <p:nvPr/>
        </p:nvSpPr>
        <p:spPr bwMode="auto">
          <a:xfrm>
            <a:off x="3552399" y="641222"/>
            <a:ext cx="1316037" cy="40011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r>
              <a:rPr lang="ja-JP" altLang="en-US" sz="2000" dirty="0">
                <a:solidFill>
                  <a:srgbClr val="000000"/>
                </a:solidFill>
              </a:rPr>
              <a:t>平時</a:t>
            </a:r>
          </a:p>
        </p:txBody>
      </p:sp>
      <p:sp>
        <p:nvSpPr>
          <p:cNvPr id="21" name="テキスト ボックス 73"/>
          <p:cNvSpPr txBox="1">
            <a:spLocks noChangeArrowheads="1"/>
          </p:cNvSpPr>
          <p:nvPr/>
        </p:nvSpPr>
        <p:spPr bwMode="auto">
          <a:xfrm>
            <a:off x="8024013" y="649864"/>
            <a:ext cx="1316037" cy="40011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r>
              <a:rPr lang="ja-JP" altLang="en-US" sz="2000" dirty="0">
                <a:solidFill>
                  <a:srgbClr val="000000"/>
                </a:solidFill>
              </a:rPr>
              <a:t>出水時</a:t>
            </a:r>
          </a:p>
        </p:txBody>
      </p:sp>
      <p:sp>
        <p:nvSpPr>
          <p:cNvPr id="22" name="正方形/長方形 21"/>
          <p:cNvSpPr/>
          <p:nvPr/>
        </p:nvSpPr>
        <p:spPr>
          <a:xfrm>
            <a:off x="2099475" y="3197688"/>
            <a:ext cx="4326000" cy="138344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ja-JP" altLang="en-US" sz="2400">
              <a:solidFill>
                <a:prstClr val="white"/>
              </a:solidFill>
              <a:latin typeface="Arial"/>
              <a:ea typeface="ＭＳ Ｐゴシック"/>
            </a:endParaRPr>
          </a:p>
        </p:txBody>
      </p:sp>
      <p:sp>
        <p:nvSpPr>
          <p:cNvPr id="23" name="テキスト ボックス 16"/>
          <p:cNvSpPr txBox="1">
            <a:spLocks noChangeArrowheads="1"/>
          </p:cNvSpPr>
          <p:nvPr/>
        </p:nvSpPr>
        <p:spPr bwMode="auto">
          <a:xfrm>
            <a:off x="1978824" y="2977524"/>
            <a:ext cx="2881312"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r>
              <a:rPr lang="ja-JP" altLang="en-US" dirty="0">
                <a:solidFill>
                  <a:srgbClr val="000000"/>
                </a:solidFill>
              </a:rPr>
              <a:t>氾濫情報の</a:t>
            </a:r>
            <a:r>
              <a:rPr lang="ja-JP" altLang="en-US" dirty="0" smtClean="0">
                <a:solidFill>
                  <a:srgbClr val="000000"/>
                </a:solidFill>
              </a:rPr>
              <a:t>提供</a:t>
            </a:r>
            <a:endParaRPr lang="ja-JP" altLang="en-US" sz="1600" dirty="0">
              <a:solidFill>
                <a:srgbClr val="000000"/>
              </a:solidFill>
            </a:endParaRPr>
          </a:p>
        </p:txBody>
      </p:sp>
      <p:sp>
        <p:nvSpPr>
          <p:cNvPr id="24" name="テキスト ボックス 17"/>
          <p:cNvSpPr txBox="1">
            <a:spLocks noChangeArrowheads="1"/>
          </p:cNvSpPr>
          <p:nvPr/>
        </p:nvSpPr>
        <p:spPr bwMode="auto">
          <a:xfrm>
            <a:off x="2070899" y="3361203"/>
            <a:ext cx="42460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1600" dirty="0">
                <a:solidFill>
                  <a:srgbClr val="000000"/>
                </a:solidFill>
              </a:rPr>
              <a:t>【</a:t>
            </a:r>
            <a:r>
              <a:rPr lang="ja-JP" altLang="en-US" sz="1600" dirty="0">
                <a:solidFill>
                  <a:srgbClr val="000000"/>
                </a:solidFill>
              </a:rPr>
              <a:t>国土交通省又は都道府県</a:t>
            </a:r>
            <a:r>
              <a:rPr lang="en-US" altLang="ja-JP" sz="1600" dirty="0">
                <a:solidFill>
                  <a:srgbClr val="000000"/>
                </a:solidFill>
              </a:rPr>
              <a:t>】</a:t>
            </a:r>
          </a:p>
          <a:p>
            <a:pPr fontAlgn="base">
              <a:spcBef>
                <a:spcPct val="0"/>
              </a:spcBef>
              <a:spcAft>
                <a:spcPct val="0"/>
              </a:spcAft>
            </a:pPr>
            <a:r>
              <a:rPr lang="ja-JP" altLang="en-US" sz="1600" dirty="0">
                <a:solidFill>
                  <a:srgbClr val="000000"/>
                </a:solidFill>
              </a:rPr>
              <a:t>洪水時の円滑かつ迅速な避難を確保し、水災による被害の軽減を図るため、浸水想定区域を指定、公表し、関係市町村に通知</a:t>
            </a:r>
            <a:endParaRPr lang="en-US" altLang="ja-JP" sz="1600" dirty="0">
              <a:solidFill>
                <a:srgbClr val="000000"/>
              </a:solidFill>
            </a:endParaRPr>
          </a:p>
        </p:txBody>
      </p:sp>
      <p:sp>
        <p:nvSpPr>
          <p:cNvPr id="25" name="正方形/長方形 24"/>
          <p:cNvSpPr/>
          <p:nvPr/>
        </p:nvSpPr>
        <p:spPr>
          <a:xfrm>
            <a:off x="2082520" y="4769025"/>
            <a:ext cx="4356944" cy="20478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fontAlgn="base">
              <a:spcBef>
                <a:spcPct val="0"/>
              </a:spcBef>
              <a:spcAft>
                <a:spcPct val="0"/>
              </a:spcAft>
              <a:defRPr/>
            </a:pPr>
            <a:endParaRPr lang="ja-JP" altLang="en-US" sz="2400">
              <a:solidFill>
                <a:prstClr val="white"/>
              </a:solidFill>
              <a:latin typeface="Arial"/>
              <a:ea typeface="ＭＳ Ｐゴシック"/>
            </a:endParaRPr>
          </a:p>
        </p:txBody>
      </p:sp>
      <p:sp>
        <p:nvSpPr>
          <p:cNvPr id="26" name="テキスト ボックス 23"/>
          <p:cNvSpPr txBox="1">
            <a:spLocks noChangeArrowheads="1"/>
          </p:cNvSpPr>
          <p:nvPr/>
        </p:nvSpPr>
        <p:spPr bwMode="auto">
          <a:xfrm>
            <a:off x="1971396" y="4653138"/>
            <a:ext cx="2592387"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r>
              <a:rPr lang="ja-JP" altLang="en-US" dirty="0">
                <a:solidFill>
                  <a:srgbClr val="000000"/>
                </a:solidFill>
              </a:rPr>
              <a:t>避難の</a:t>
            </a:r>
            <a:r>
              <a:rPr lang="ja-JP" altLang="en-US" dirty="0" smtClean="0">
                <a:solidFill>
                  <a:srgbClr val="000000"/>
                </a:solidFill>
              </a:rPr>
              <a:t>支援</a:t>
            </a:r>
            <a:endParaRPr lang="ja-JP" altLang="en-US" sz="1600" dirty="0">
              <a:solidFill>
                <a:srgbClr val="000000"/>
              </a:solidFill>
            </a:endParaRPr>
          </a:p>
        </p:txBody>
      </p:sp>
      <p:sp>
        <p:nvSpPr>
          <p:cNvPr id="27" name="テキスト ボックス 24"/>
          <p:cNvSpPr txBox="1">
            <a:spLocks noChangeArrowheads="1"/>
          </p:cNvSpPr>
          <p:nvPr/>
        </p:nvSpPr>
        <p:spPr bwMode="auto">
          <a:xfrm>
            <a:off x="2050769" y="4970818"/>
            <a:ext cx="426618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4138" indent="-84138">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pPr>
            <a:r>
              <a:rPr lang="en-US" altLang="ja-JP" sz="1600" dirty="0">
                <a:solidFill>
                  <a:srgbClr val="000000"/>
                </a:solidFill>
              </a:rPr>
              <a:t>【</a:t>
            </a:r>
            <a:r>
              <a:rPr lang="ja-JP" altLang="en-US" sz="1600" dirty="0">
                <a:solidFill>
                  <a:srgbClr val="000000"/>
                </a:solidFill>
              </a:rPr>
              <a:t>市町村</a:t>
            </a:r>
            <a:r>
              <a:rPr lang="en-US" altLang="ja-JP" sz="1600" dirty="0">
                <a:solidFill>
                  <a:srgbClr val="000000"/>
                </a:solidFill>
              </a:rPr>
              <a:t>】</a:t>
            </a:r>
          </a:p>
          <a:p>
            <a:pPr fontAlgn="base">
              <a:spcBef>
                <a:spcPct val="0"/>
              </a:spcBef>
              <a:spcAft>
                <a:spcPct val="0"/>
              </a:spcAft>
            </a:pPr>
            <a:r>
              <a:rPr lang="ja-JP" altLang="en-US" sz="1600" dirty="0">
                <a:solidFill>
                  <a:srgbClr val="000000"/>
                </a:solidFill>
              </a:rPr>
              <a:t>・浸水想定区域の指定に基づき、洪水ハザードマップの作成・配布</a:t>
            </a:r>
            <a:endParaRPr lang="en-US" altLang="ja-JP" sz="1600" dirty="0">
              <a:solidFill>
                <a:srgbClr val="000000"/>
              </a:solidFill>
            </a:endParaRPr>
          </a:p>
          <a:p>
            <a:pPr fontAlgn="base">
              <a:spcBef>
                <a:spcPct val="0"/>
              </a:spcBef>
              <a:spcAft>
                <a:spcPct val="0"/>
              </a:spcAft>
            </a:pPr>
            <a:r>
              <a:rPr lang="ja-JP" altLang="en-US" sz="1600" dirty="0">
                <a:solidFill>
                  <a:srgbClr val="000000"/>
                </a:solidFill>
              </a:rPr>
              <a:t>・洪水予報等の伝達方法、避難場所等を地域防災計画に規定</a:t>
            </a:r>
            <a:endParaRPr lang="en-US" altLang="ja-JP" sz="1600" dirty="0">
              <a:solidFill>
                <a:srgbClr val="000000"/>
              </a:solidFill>
            </a:endParaRPr>
          </a:p>
          <a:p>
            <a:pPr fontAlgn="base">
              <a:spcBef>
                <a:spcPct val="0"/>
              </a:spcBef>
              <a:spcAft>
                <a:spcPct val="0"/>
              </a:spcAft>
            </a:pPr>
            <a:r>
              <a:rPr lang="ja-JP" altLang="en-US" sz="1600" dirty="0">
                <a:solidFill>
                  <a:srgbClr val="000000"/>
                </a:solidFill>
              </a:rPr>
              <a:t>・地下街、要配慮者利用施設等への洪水予報等の伝達方法を地域防災計画に規定</a:t>
            </a:r>
            <a:endParaRPr lang="en-US" altLang="ja-JP" sz="1600" dirty="0">
              <a:solidFill>
                <a:srgbClr val="000000"/>
              </a:solidFill>
            </a:endParaRPr>
          </a:p>
        </p:txBody>
      </p:sp>
      <p:sp>
        <p:nvSpPr>
          <p:cNvPr id="34" name="テキスト ボックス 33"/>
          <p:cNvSpPr txBox="1"/>
          <p:nvPr/>
        </p:nvSpPr>
        <p:spPr>
          <a:xfrm>
            <a:off x="1341457" y="979776"/>
            <a:ext cx="461665" cy="1768316"/>
          </a:xfrm>
          <a:prstGeom prst="rect">
            <a:avLst/>
          </a:prstGeom>
          <a:gradFill>
            <a:gsLst>
              <a:gs pos="0">
                <a:srgbClr val="FFFF66"/>
              </a:gs>
              <a:gs pos="35000">
                <a:srgbClr val="FFFF99"/>
              </a:gs>
              <a:gs pos="100000">
                <a:schemeClr val="bg1"/>
              </a:gs>
            </a:gsLst>
            <a:lin ang="16200000" scaled="1"/>
          </a:gradFill>
          <a:ln>
            <a:solidFill>
              <a:schemeClr val="accent1">
                <a:shade val="95000"/>
                <a:satMod val="105000"/>
              </a:schemeClr>
            </a:solidFill>
          </a:ln>
        </p:spPr>
        <p:txBody>
          <a:bodyPr vert="eaVert" wrap="square" rtlCol="0">
            <a:spAutoFit/>
          </a:bodyPr>
          <a:lstStyle/>
          <a:p>
            <a:pPr eaLnBrk="0" fontAlgn="base" hangingPunct="0">
              <a:spcBef>
                <a:spcPct val="0"/>
              </a:spcBef>
              <a:spcAft>
                <a:spcPct val="0"/>
              </a:spcAft>
            </a:pPr>
            <a:r>
              <a:rPr lang="ja-JP" altLang="en-US" dirty="0">
                <a:solidFill>
                  <a:prstClr val="black"/>
                </a:solidFill>
                <a:latin typeface="Arial" panose="020B0604020202020204" pitchFamily="34" charset="0"/>
                <a:ea typeface="ＭＳ Ｐゴシック" panose="020B0600070205080204" pitchFamily="50" charset="-128"/>
              </a:rPr>
              <a:t>水防活動の実施</a:t>
            </a:r>
          </a:p>
        </p:txBody>
      </p:sp>
      <p:sp>
        <p:nvSpPr>
          <p:cNvPr id="35" name="テキスト ボックス 72"/>
          <p:cNvSpPr txBox="1">
            <a:spLocks noChangeArrowheads="1"/>
          </p:cNvSpPr>
          <p:nvPr/>
        </p:nvSpPr>
        <p:spPr bwMode="auto">
          <a:xfrm>
            <a:off x="3665226" y="7004795"/>
            <a:ext cx="1316037" cy="338554"/>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defRPr/>
            </a:pPr>
            <a:r>
              <a:rPr lang="ja-JP" altLang="en-US" sz="1600" dirty="0">
                <a:solidFill>
                  <a:srgbClr val="000000"/>
                </a:solidFill>
              </a:rPr>
              <a:t>平時</a:t>
            </a:r>
          </a:p>
        </p:txBody>
      </p:sp>
      <p:sp>
        <p:nvSpPr>
          <p:cNvPr id="36" name="テキスト ボックス 35"/>
          <p:cNvSpPr txBox="1"/>
          <p:nvPr/>
        </p:nvSpPr>
        <p:spPr>
          <a:xfrm>
            <a:off x="1318235" y="3872696"/>
            <a:ext cx="461665" cy="2223303"/>
          </a:xfrm>
          <a:prstGeom prst="rect">
            <a:avLst/>
          </a:prstGeom>
          <a:gradFill>
            <a:gsLst>
              <a:gs pos="0">
                <a:srgbClr val="92D050"/>
              </a:gs>
              <a:gs pos="35000">
                <a:srgbClr val="CCFF99"/>
              </a:gs>
              <a:gs pos="100000">
                <a:schemeClr val="bg1"/>
              </a:gs>
            </a:gsLst>
            <a:lin ang="16200000" scaled="1"/>
          </a:gradFill>
          <a:ln>
            <a:solidFill>
              <a:schemeClr val="accent1">
                <a:shade val="95000"/>
                <a:satMod val="105000"/>
              </a:schemeClr>
            </a:solidFill>
          </a:ln>
        </p:spPr>
        <p:txBody>
          <a:bodyPr vert="eaVert" wrap="square" rtlCol="0">
            <a:spAutoFit/>
          </a:bodyPr>
          <a:lstStyle/>
          <a:p>
            <a:pPr eaLnBrk="0" fontAlgn="base" hangingPunct="0">
              <a:spcBef>
                <a:spcPct val="0"/>
              </a:spcBef>
              <a:spcAft>
                <a:spcPct val="0"/>
              </a:spcAft>
            </a:pPr>
            <a:r>
              <a:rPr lang="ja-JP" altLang="en-US" dirty="0">
                <a:solidFill>
                  <a:prstClr val="black"/>
                </a:solidFill>
                <a:latin typeface="Arial" panose="020B0604020202020204" pitchFamily="34" charset="0"/>
                <a:ea typeface="ＭＳ Ｐゴシック" panose="020B0600070205080204" pitchFamily="50" charset="-128"/>
              </a:rPr>
              <a:t>  各種情報の提供  </a:t>
            </a:r>
          </a:p>
        </p:txBody>
      </p:sp>
      <p:cxnSp>
        <p:nvCxnSpPr>
          <p:cNvPr id="37" name="直線コネクタ 36"/>
          <p:cNvCxnSpPr/>
          <p:nvPr/>
        </p:nvCxnSpPr>
        <p:spPr>
          <a:xfrm>
            <a:off x="1337039" y="2892692"/>
            <a:ext cx="9576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556620" y="735551"/>
            <a:ext cx="43792" cy="595576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2293257" y="98954"/>
            <a:ext cx="9898743" cy="369332"/>
          </a:xfrm>
          <a:prstGeom prst="rect">
            <a:avLst/>
          </a:prstGeom>
        </p:spPr>
        <p:txBody>
          <a:bodyPr wrap="square">
            <a:spAutoFit/>
          </a:bodyPr>
          <a:lstStyle/>
          <a:p>
            <a:pPr fontAlgn="base">
              <a:spcBef>
                <a:spcPct val="0"/>
              </a:spcBef>
              <a:spcAft>
                <a:spcPct val="0"/>
              </a:spcAft>
            </a:pPr>
            <a:r>
              <a:rPr lang="ja-JP" altLang="en-US" b="1" dirty="0">
                <a:solidFill>
                  <a:srgbClr val="000000"/>
                </a:solidFill>
                <a:latin typeface="Arial" panose="020B0604020202020204" pitchFamily="34" charset="0"/>
                <a:ea typeface="ＭＳ Ｐゴシック" panose="020B0600070205080204" pitchFamily="50" charset="-128"/>
              </a:rPr>
              <a:t>　</a:t>
            </a:r>
            <a:r>
              <a:rPr lang="ja-JP" altLang="en-US" dirty="0" smtClean="0">
                <a:solidFill>
                  <a:srgbClr val="000000"/>
                </a:solidFill>
                <a:latin typeface="Arial" panose="020B0604020202020204" pitchFamily="34" charset="0"/>
                <a:ea typeface="ＭＳ Ｐゴシック" panose="020B0600070205080204" pitchFamily="50" charset="-128"/>
              </a:rPr>
              <a:t>洪水</a:t>
            </a:r>
            <a:r>
              <a:rPr lang="ja-JP" altLang="en-US" dirty="0">
                <a:solidFill>
                  <a:srgbClr val="000000"/>
                </a:solidFill>
                <a:latin typeface="Arial" panose="020B0604020202020204" pitchFamily="34" charset="0"/>
                <a:ea typeface="ＭＳ Ｐゴシック" panose="020B0600070205080204" pitchFamily="50" charset="-128"/>
              </a:rPr>
              <a:t>、津波又は高潮に際し、</a:t>
            </a:r>
            <a:r>
              <a:rPr lang="ja-JP" altLang="en-US" dirty="0" smtClean="0">
                <a:solidFill>
                  <a:srgbClr val="000000"/>
                </a:solidFill>
                <a:latin typeface="Arial" panose="020B0604020202020204" pitchFamily="34" charset="0"/>
                <a:ea typeface="ＭＳ Ｐゴシック" panose="020B0600070205080204" pitchFamily="50" charset="-128"/>
              </a:rPr>
              <a:t>水災害を</a:t>
            </a:r>
            <a:r>
              <a:rPr lang="ja-JP" altLang="en-US" dirty="0">
                <a:solidFill>
                  <a:srgbClr val="000000"/>
                </a:solidFill>
                <a:latin typeface="Arial" panose="020B0604020202020204" pitchFamily="34" charset="0"/>
                <a:ea typeface="ＭＳ Ｐゴシック" panose="020B0600070205080204" pitchFamily="50" charset="-128"/>
              </a:rPr>
              <a:t>警戒し、防御し</a:t>
            </a:r>
            <a:r>
              <a:rPr lang="ja-JP" altLang="en-US" dirty="0" smtClean="0">
                <a:solidFill>
                  <a:srgbClr val="000000"/>
                </a:solidFill>
                <a:latin typeface="Arial" panose="020B0604020202020204" pitchFamily="34" charset="0"/>
                <a:ea typeface="ＭＳ Ｐゴシック" panose="020B0600070205080204" pitchFamily="50" charset="-128"/>
              </a:rPr>
              <a:t>、被害</a:t>
            </a:r>
            <a:r>
              <a:rPr lang="ja-JP" altLang="en-US" dirty="0">
                <a:solidFill>
                  <a:srgbClr val="000000"/>
                </a:solidFill>
                <a:latin typeface="Arial" panose="020B0604020202020204" pitchFamily="34" charset="0"/>
                <a:ea typeface="ＭＳ Ｐゴシック" panose="020B0600070205080204" pitchFamily="50" charset="-128"/>
              </a:rPr>
              <a:t>を軽減し</a:t>
            </a:r>
            <a:r>
              <a:rPr lang="ja-JP" altLang="en-US" dirty="0" smtClean="0">
                <a:solidFill>
                  <a:srgbClr val="000000"/>
                </a:solidFill>
                <a:latin typeface="Arial" panose="020B0604020202020204" pitchFamily="34" charset="0"/>
                <a:ea typeface="ＭＳ Ｐゴシック" panose="020B0600070205080204" pitchFamily="50" charset="-128"/>
              </a:rPr>
              <a:t>、公共</a:t>
            </a:r>
            <a:r>
              <a:rPr lang="ja-JP" altLang="en-US" dirty="0">
                <a:solidFill>
                  <a:srgbClr val="000000"/>
                </a:solidFill>
                <a:latin typeface="Arial" panose="020B0604020202020204" pitchFamily="34" charset="0"/>
                <a:ea typeface="ＭＳ Ｐゴシック" panose="020B0600070205080204" pitchFamily="50" charset="-128"/>
              </a:rPr>
              <a:t>の安全を保持</a:t>
            </a:r>
            <a:r>
              <a:rPr lang="ja-JP" altLang="en-US" dirty="0" smtClean="0">
                <a:solidFill>
                  <a:srgbClr val="000000"/>
                </a:solidFill>
                <a:latin typeface="Arial" panose="020B0604020202020204" pitchFamily="34" charset="0"/>
                <a:ea typeface="ＭＳ Ｐゴシック" panose="020B0600070205080204" pitchFamily="50" charset="-128"/>
              </a:rPr>
              <a:t>する。 </a:t>
            </a:r>
            <a:endParaRPr lang="ja-JP" altLang="en-US" dirty="0">
              <a:solidFill>
                <a:srgbClr val="000000"/>
              </a:solidFill>
              <a:latin typeface="Arial" panose="020B0604020202020204" pitchFamily="34" charset="0"/>
              <a:ea typeface="ＭＳ Ｐゴシック" panose="020B0600070205080204" pitchFamily="50" charset="-128"/>
            </a:endParaRPr>
          </a:p>
        </p:txBody>
      </p:sp>
      <p:sp>
        <p:nvSpPr>
          <p:cNvPr id="12" name="テキスト ボックス 6"/>
          <p:cNvSpPr txBox="1">
            <a:spLocks noChangeArrowheads="1"/>
          </p:cNvSpPr>
          <p:nvPr/>
        </p:nvSpPr>
        <p:spPr bwMode="auto">
          <a:xfrm>
            <a:off x="1973234" y="1055680"/>
            <a:ext cx="2732088"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r>
              <a:rPr lang="ja-JP" altLang="en-US" dirty="0">
                <a:solidFill>
                  <a:srgbClr val="000000"/>
                </a:solidFill>
              </a:rPr>
              <a:t>河川等の</a:t>
            </a:r>
            <a:r>
              <a:rPr lang="ja-JP" altLang="en-US" dirty="0" smtClean="0">
                <a:solidFill>
                  <a:srgbClr val="000000"/>
                </a:solidFill>
              </a:rPr>
              <a:t>巡視</a:t>
            </a:r>
            <a:endParaRPr lang="ja-JP" altLang="en-US" sz="1600" dirty="0">
              <a:solidFill>
                <a:srgbClr val="000000"/>
              </a:solidFill>
            </a:endParaRPr>
          </a:p>
        </p:txBody>
      </p:sp>
      <p:sp>
        <p:nvSpPr>
          <p:cNvPr id="4" name="正方形/長方形 3"/>
          <p:cNvSpPr/>
          <p:nvPr/>
        </p:nvSpPr>
        <p:spPr>
          <a:xfrm>
            <a:off x="8856850" y="6325212"/>
            <a:ext cx="2933109" cy="461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河川環境課　水防企画室</a:t>
            </a:r>
          </a:p>
        </p:txBody>
      </p:sp>
    </p:spTree>
    <p:extLst>
      <p:ext uri="{BB962C8B-B14F-4D97-AF65-F5344CB8AC3E}">
        <p14:creationId xmlns:p14="http://schemas.microsoft.com/office/powerpoint/2010/main" val="394876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9600" y="158524"/>
            <a:ext cx="10972800" cy="1143000"/>
          </a:xfrm>
        </p:spPr>
        <p:txBody>
          <a:bodyPr/>
          <a:lstStyle/>
          <a:p>
            <a:r>
              <a:rPr kumimoji="1" lang="ja-JP" altLang="en-US" dirty="0" smtClean="0"/>
              <a:t>水防法の改正経緯</a:t>
            </a:r>
            <a:endParaRPr kumimoji="1" lang="ja-JP" altLang="en-US" dirty="0"/>
          </a:p>
        </p:txBody>
      </p:sp>
      <p:sp>
        <p:nvSpPr>
          <p:cNvPr id="5" name="コンテンツ プレースホルダー 4"/>
          <p:cNvSpPr>
            <a:spLocks noGrp="1"/>
          </p:cNvSpPr>
          <p:nvPr>
            <p:ph idx="1"/>
          </p:nvPr>
        </p:nvSpPr>
        <p:spPr>
          <a:xfrm>
            <a:off x="609600" y="1417639"/>
            <a:ext cx="10972800" cy="5303838"/>
          </a:xfrm>
        </p:spPr>
        <p:txBody>
          <a:bodyPr>
            <a:normAutofit fontScale="85000" lnSpcReduction="10000"/>
          </a:bodyPr>
          <a:lstStyle/>
          <a:p>
            <a:r>
              <a:rPr kumimoji="1" lang="en-US" altLang="ja-JP" dirty="0" smtClean="0"/>
              <a:t>H13</a:t>
            </a:r>
            <a:r>
              <a:rPr kumimoji="1" lang="ja-JP" altLang="en-US" dirty="0" smtClean="0"/>
              <a:t>年度改正　河川情報発信の拡大・河川から流域へ</a:t>
            </a:r>
            <a:r>
              <a:rPr kumimoji="1" lang="ja-JP" altLang="en-US" sz="2400" dirty="0" smtClean="0"/>
              <a:t>＜</a:t>
            </a:r>
            <a:r>
              <a:rPr kumimoji="1" lang="en-US" altLang="ja-JP" sz="2400" dirty="0" smtClean="0"/>
              <a:t>H12.9 </a:t>
            </a:r>
            <a:r>
              <a:rPr kumimoji="1" lang="ja-JP" altLang="en-US" sz="2400" dirty="0" smtClean="0"/>
              <a:t>東海豪雨＞　</a:t>
            </a:r>
            <a:endParaRPr kumimoji="1" lang="en-US" altLang="ja-JP" dirty="0" smtClean="0"/>
          </a:p>
          <a:p>
            <a:r>
              <a:rPr kumimoji="1" lang="en-US" altLang="ja-JP" dirty="0" smtClean="0"/>
              <a:t>H17</a:t>
            </a:r>
            <a:r>
              <a:rPr kumimoji="1" lang="ja-JP" altLang="en-US" dirty="0" smtClean="0"/>
              <a:t>年度改正　河川情報発信のさらなる中小河川へ拡大・はん濫情報発信の強化・避難対策の強化、</a:t>
            </a:r>
            <a:r>
              <a:rPr kumimoji="1" lang="ja-JP" altLang="en-US" sz="2400" dirty="0" smtClean="0"/>
              <a:t>＜</a:t>
            </a:r>
            <a:r>
              <a:rPr kumimoji="1" lang="en-US" altLang="ja-JP" sz="2400" dirty="0" smtClean="0"/>
              <a:t>H16 </a:t>
            </a:r>
            <a:r>
              <a:rPr kumimoji="1" lang="ja-JP" altLang="en-US" sz="2400" dirty="0" smtClean="0"/>
              <a:t>梅雨期の集中豪雨や度重なる台風の上陸により、全国各地で激甚な被害が数多く発生＞</a:t>
            </a:r>
            <a:endParaRPr kumimoji="1" lang="en-US" altLang="ja-JP" sz="2400" dirty="0" smtClean="0"/>
          </a:p>
          <a:p>
            <a:r>
              <a:rPr kumimoji="1" lang="en-US" altLang="ja-JP" dirty="0" smtClean="0"/>
              <a:t>H23</a:t>
            </a:r>
            <a:r>
              <a:rPr kumimoji="1" lang="ja-JP" altLang="en-US" dirty="0" smtClean="0"/>
              <a:t>年度改正　</a:t>
            </a:r>
            <a:r>
              <a:rPr lang="ja-JP" altLang="en-US" dirty="0"/>
              <a:t>東日本</a:t>
            </a:r>
            <a:r>
              <a:rPr lang="ja-JP" altLang="en-US" dirty="0" smtClean="0"/>
              <a:t>大震災を踏まえた規定の充実</a:t>
            </a:r>
            <a:r>
              <a:rPr lang="ja-JP" altLang="en-US" sz="2600" dirty="0" smtClean="0"/>
              <a:t>＜</a:t>
            </a:r>
            <a:r>
              <a:rPr kumimoji="1" lang="en-US" altLang="ja-JP" sz="2600" dirty="0" smtClean="0"/>
              <a:t>H23.3.11 </a:t>
            </a:r>
            <a:r>
              <a:rPr kumimoji="1" lang="ja-JP" altLang="en-US" sz="2600" dirty="0" smtClean="0"/>
              <a:t>東日本大震災での大規模な津波被害の発生＞</a:t>
            </a:r>
            <a:endParaRPr kumimoji="1" lang="en-US" altLang="ja-JP" dirty="0" smtClean="0"/>
          </a:p>
          <a:p>
            <a:r>
              <a:rPr kumimoji="1" lang="en-US" altLang="ja-JP" dirty="0" smtClean="0"/>
              <a:t>H25</a:t>
            </a:r>
            <a:r>
              <a:rPr kumimoji="1" lang="ja-JP" altLang="en-US" dirty="0" smtClean="0"/>
              <a:t>年度改正　</a:t>
            </a:r>
            <a:r>
              <a:rPr lang="ja-JP" altLang="en-US" dirty="0"/>
              <a:t>多様な主体の参画による地域の水防力の強化、</a:t>
            </a:r>
            <a:r>
              <a:rPr lang="ja-JP" altLang="en-US" sz="2600" dirty="0"/>
              <a:t>＜</a:t>
            </a:r>
            <a:r>
              <a:rPr kumimoji="1" lang="ja-JP" altLang="en-US" sz="2600" dirty="0" smtClean="0"/>
              <a:t>集中豪雨が頻発し、水防機会が増加。地下街や高齢者が利用する施設の被害。水害によるサプライチェーンの寸断＞</a:t>
            </a:r>
            <a:endParaRPr kumimoji="1" lang="en-US" altLang="ja-JP" sz="2600" dirty="0" smtClean="0"/>
          </a:p>
          <a:p>
            <a:r>
              <a:rPr lang="en-US" altLang="ja-JP" dirty="0" smtClean="0"/>
              <a:t>H27</a:t>
            </a:r>
            <a:r>
              <a:rPr lang="ja-JP" altLang="en-US" dirty="0" smtClean="0"/>
              <a:t>年度改正　想定し得る最大規模の外力への対応、情報発信の対象を内水・高潮に拡大</a:t>
            </a:r>
            <a:r>
              <a:rPr lang="ja-JP" altLang="en-US" sz="2600" dirty="0" smtClean="0"/>
              <a:t>＜</a:t>
            </a:r>
            <a:r>
              <a:rPr lang="en-US" altLang="ja-JP" sz="2600" dirty="0" smtClean="0"/>
              <a:t>H26.8</a:t>
            </a:r>
            <a:r>
              <a:rPr lang="ja-JP" altLang="en-US" sz="2600" dirty="0" smtClean="0"/>
              <a:t>広島市</a:t>
            </a:r>
            <a:r>
              <a:rPr lang="ja-JP" altLang="en-US" sz="2600" dirty="0"/>
              <a:t>安佐南区</a:t>
            </a:r>
            <a:r>
              <a:rPr lang="ja-JP" altLang="en-US" sz="2600" dirty="0" smtClean="0"/>
              <a:t>、現在の想定を超える規模の降雨による被害が多発＞</a:t>
            </a:r>
            <a:endParaRPr lang="en-US" altLang="ja-JP" sz="2600" dirty="0" smtClean="0"/>
          </a:p>
          <a:p>
            <a:r>
              <a:rPr lang="en-US" altLang="ja-JP" dirty="0" smtClean="0"/>
              <a:t>H</a:t>
            </a:r>
            <a:r>
              <a:rPr lang="ja-JP" altLang="en-US" dirty="0" smtClean="0"/>
              <a:t>２９年度改正　「逃げ遅れゼロ」、「社会経済被害の最小化」の</a:t>
            </a:r>
            <a:r>
              <a:rPr lang="ja-JP" altLang="en-US" dirty="0"/>
              <a:t>実現</a:t>
            </a:r>
            <a:r>
              <a:rPr lang="ja-JP" altLang="en-US" sz="2600" dirty="0"/>
              <a:t>＜平成</a:t>
            </a:r>
            <a:r>
              <a:rPr lang="en-US" altLang="ja-JP" sz="2600" dirty="0"/>
              <a:t>27</a:t>
            </a:r>
            <a:r>
              <a:rPr lang="ja-JP" altLang="en-US" sz="2600" dirty="0"/>
              <a:t>年</a:t>
            </a:r>
            <a:r>
              <a:rPr lang="en-US" altLang="ja-JP" sz="2600" dirty="0"/>
              <a:t>9</a:t>
            </a:r>
            <a:r>
              <a:rPr lang="ja-JP" altLang="en-US" sz="2600" dirty="0"/>
              <a:t>月関東・</a:t>
            </a:r>
            <a:r>
              <a:rPr lang="ja-JP" altLang="en-US" sz="2600"/>
              <a:t>東北</a:t>
            </a:r>
            <a:r>
              <a:rPr lang="ja-JP" altLang="en-US" sz="2600" smtClean="0"/>
              <a:t>豪雨、＞</a:t>
            </a:r>
            <a:endParaRPr lang="en-US" altLang="ja-JP" sz="2600" dirty="0" smtClean="0"/>
          </a:p>
          <a:p>
            <a:endParaRPr lang="en-US" altLang="ja-JP" sz="2600" dirty="0" smtClean="0"/>
          </a:p>
          <a:p>
            <a:endParaRPr kumimoji="1" lang="ja-JP" altLang="en-US" dirty="0"/>
          </a:p>
        </p:txBody>
      </p:sp>
      <p:sp>
        <p:nvSpPr>
          <p:cNvPr id="3" name="スライド番号プレースホルダー 2"/>
          <p:cNvSpPr>
            <a:spLocks noGrp="1"/>
          </p:cNvSpPr>
          <p:nvPr>
            <p:ph type="sldNum" sz="quarter" idx="12"/>
          </p:nvPr>
        </p:nvSpPr>
        <p:spPr>
          <a:xfrm>
            <a:off x="10682514" y="6356351"/>
            <a:ext cx="899886" cy="365125"/>
          </a:xfrm>
        </p:spPr>
        <p:txBody>
          <a:bodyPr/>
          <a:lstStyle/>
          <a:p>
            <a:fld id="{2B749B6D-E7F6-4476-8DFE-C020ACE36029}" type="slidenum">
              <a:rPr kumimoji="1" lang="ja-JP" altLang="en-US" smtClean="0"/>
              <a:pPr/>
              <a:t>15</a:t>
            </a:fld>
            <a:endParaRPr kumimoji="1" lang="ja-JP" altLang="en-US" dirty="0"/>
          </a:p>
        </p:txBody>
      </p:sp>
    </p:spTree>
    <p:extLst>
      <p:ext uri="{BB962C8B-B14F-4D97-AF65-F5344CB8AC3E}">
        <p14:creationId xmlns:p14="http://schemas.microsoft.com/office/powerpoint/2010/main" val="967128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362857" y="979468"/>
            <a:ext cx="11582400" cy="5570756"/>
          </a:xfrm>
          <a:prstGeom prst="rect">
            <a:avLst/>
          </a:prstGeom>
          <a:noFill/>
        </p:spPr>
        <p:txBody>
          <a:bodyPr wrap="square" rtlCol="0">
            <a:spAutoFit/>
          </a:bodyPr>
          <a:lstStyle/>
          <a:p>
            <a:r>
              <a:rPr lang="ja-JP" altLang="en-US" sz="2000" b="1" dirty="0" smtClean="0">
                <a:solidFill>
                  <a:prstClr val="black"/>
                </a:solidFill>
                <a:latin typeface="Calibri"/>
                <a:ea typeface="ＭＳ Ｐゴシック" panose="020B0600070205080204" pitchFamily="50" charset="-128"/>
              </a:rPr>
              <a:t>砂防法　</a:t>
            </a:r>
            <a:r>
              <a:rPr lang="en-US" altLang="ja-JP" sz="2000" b="1" dirty="0" smtClean="0">
                <a:solidFill>
                  <a:prstClr val="black"/>
                </a:solidFill>
                <a:latin typeface="ＭＳ Ｐゴシック" panose="020B0600070205080204" pitchFamily="50" charset="-128"/>
              </a:rPr>
              <a:t>1897</a:t>
            </a:r>
            <a:r>
              <a:rPr lang="ja-JP" altLang="en-US" sz="2000" b="1" dirty="0">
                <a:solidFill>
                  <a:prstClr val="black"/>
                </a:solidFill>
                <a:latin typeface="ＭＳ Ｐゴシック" panose="020B0600070205080204" pitchFamily="50" charset="-128"/>
              </a:rPr>
              <a:t>年（明治</a:t>
            </a:r>
            <a:r>
              <a:rPr lang="en-US" altLang="ja-JP" sz="2000" b="1" dirty="0">
                <a:solidFill>
                  <a:prstClr val="black"/>
                </a:solidFill>
                <a:latin typeface="ＭＳ Ｐゴシック" panose="020B0600070205080204" pitchFamily="50" charset="-128"/>
              </a:rPr>
              <a:t>30</a:t>
            </a:r>
            <a:r>
              <a:rPr lang="ja-JP" altLang="en-US" sz="2000" b="1" dirty="0">
                <a:solidFill>
                  <a:prstClr val="black"/>
                </a:solidFill>
                <a:latin typeface="ＭＳ Ｐゴシック" panose="020B0600070205080204" pitchFamily="50" charset="-128"/>
              </a:rPr>
              <a:t>年） </a:t>
            </a:r>
            <a:endParaRPr lang="en-US" altLang="ja-JP" sz="2000" b="1" dirty="0">
              <a:solidFill>
                <a:prstClr val="black"/>
              </a:solidFill>
              <a:latin typeface="Calibri"/>
              <a:ea typeface="ＭＳ Ｐゴシック" panose="020B0600070205080204" pitchFamily="50" charset="-128"/>
            </a:endParaRPr>
          </a:p>
          <a:p>
            <a:r>
              <a:rPr lang="ja-JP" altLang="en-US" sz="2000" dirty="0" smtClean="0">
                <a:solidFill>
                  <a:prstClr val="black"/>
                </a:solidFill>
              </a:rPr>
              <a:t>　土砂</a:t>
            </a:r>
            <a:r>
              <a:rPr lang="ja-JP" altLang="en-US" sz="2000" dirty="0">
                <a:solidFill>
                  <a:prstClr val="black"/>
                </a:solidFill>
              </a:rPr>
              <a:t>の生産を抑制し、流送土砂の合理的な処理を行なうことにより、水害等の主要な原因を形成している土砂の流出による河床の上昇等を防止</a:t>
            </a:r>
            <a:r>
              <a:rPr lang="ja-JP" altLang="en-US" sz="2000" dirty="0" smtClean="0">
                <a:solidFill>
                  <a:prstClr val="black"/>
                </a:solidFill>
              </a:rPr>
              <a:t>する。</a:t>
            </a:r>
            <a:endParaRPr lang="ja-JP" altLang="en-US" sz="2000" dirty="0">
              <a:solidFill>
                <a:prstClr val="black"/>
              </a:solidFill>
            </a:endParaRPr>
          </a:p>
          <a:p>
            <a:endParaRPr lang="en-US" altLang="ja-JP" sz="2000" dirty="0">
              <a:solidFill>
                <a:prstClr val="black"/>
              </a:solidFill>
              <a:latin typeface="Calibri"/>
              <a:ea typeface="ＭＳ Ｐゴシック" panose="020B0600070205080204" pitchFamily="50" charset="-128"/>
            </a:endParaRPr>
          </a:p>
          <a:p>
            <a:r>
              <a:rPr lang="ja-JP" altLang="en-US" sz="2000" b="1" dirty="0">
                <a:solidFill>
                  <a:prstClr val="black"/>
                </a:solidFill>
                <a:latin typeface="ＭＳ Ｐゴシック" panose="020B0600070205080204" pitchFamily="50" charset="-128"/>
              </a:rPr>
              <a:t>地すべり等防止法　</a:t>
            </a:r>
            <a:r>
              <a:rPr lang="en-US" altLang="ja-JP" sz="2000" b="1" dirty="0" smtClean="0">
                <a:solidFill>
                  <a:prstClr val="black"/>
                </a:solidFill>
                <a:latin typeface="ＭＳ Ｐゴシック" panose="020B0600070205080204" pitchFamily="50" charset="-128"/>
              </a:rPr>
              <a:t>1958</a:t>
            </a:r>
            <a:r>
              <a:rPr lang="ja-JP" altLang="en-US" sz="2000" b="1" dirty="0">
                <a:solidFill>
                  <a:prstClr val="black"/>
                </a:solidFill>
                <a:latin typeface="ＭＳ Ｐゴシック" panose="020B0600070205080204" pitchFamily="50" charset="-128"/>
              </a:rPr>
              <a:t>年（昭和</a:t>
            </a:r>
            <a:r>
              <a:rPr lang="en-US" altLang="ja-JP" sz="2000" b="1" dirty="0">
                <a:solidFill>
                  <a:prstClr val="black"/>
                </a:solidFill>
                <a:latin typeface="ＭＳ Ｐゴシック" panose="020B0600070205080204" pitchFamily="50" charset="-128"/>
              </a:rPr>
              <a:t>33</a:t>
            </a:r>
            <a:r>
              <a:rPr lang="ja-JP" altLang="en-US" sz="2000" b="1" dirty="0">
                <a:solidFill>
                  <a:prstClr val="black"/>
                </a:solidFill>
                <a:latin typeface="ＭＳ Ｐゴシック" panose="020B0600070205080204" pitchFamily="50" charset="-128"/>
              </a:rPr>
              <a:t>年</a:t>
            </a:r>
            <a:r>
              <a:rPr lang="ja-JP" altLang="en-US" sz="2000" b="1" dirty="0" smtClean="0">
                <a:solidFill>
                  <a:prstClr val="black"/>
                </a:solidFill>
                <a:latin typeface="ＭＳ Ｐゴシック" panose="020B0600070205080204" pitchFamily="50" charset="-128"/>
              </a:rPr>
              <a:t>）</a:t>
            </a:r>
            <a:endParaRPr lang="en-US" altLang="ja-JP" sz="2000" b="1" dirty="0" smtClean="0">
              <a:solidFill>
                <a:prstClr val="black"/>
              </a:solidFill>
              <a:latin typeface="ＭＳ Ｐゴシック" panose="020B0600070205080204" pitchFamily="50" charset="-128"/>
            </a:endParaRPr>
          </a:p>
          <a:p>
            <a:r>
              <a:rPr lang="ja-JP" altLang="en-US" sz="2000" dirty="0" smtClean="0">
                <a:solidFill>
                  <a:prstClr val="black"/>
                </a:solidFill>
                <a:latin typeface="Calibri"/>
                <a:ea typeface="ＭＳ Ｐゴシック" panose="020B0600070205080204" pitchFamily="50" charset="-128"/>
              </a:rPr>
              <a:t>　地すべり</a:t>
            </a:r>
            <a:r>
              <a:rPr lang="ja-JP" altLang="en-US" sz="2000" dirty="0">
                <a:solidFill>
                  <a:prstClr val="black"/>
                </a:solidFill>
                <a:latin typeface="Calibri"/>
                <a:ea typeface="ＭＳ Ｐゴシック" panose="020B0600070205080204" pitchFamily="50" charset="-128"/>
              </a:rPr>
              <a:t>及び</a:t>
            </a:r>
            <a:r>
              <a:rPr lang="ja-JP" altLang="en-US" sz="2000" dirty="0" err="1">
                <a:solidFill>
                  <a:prstClr val="black"/>
                </a:solidFill>
                <a:latin typeface="Calibri"/>
                <a:ea typeface="ＭＳ Ｐゴシック" panose="020B0600070205080204" pitchFamily="50" charset="-128"/>
              </a:rPr>
              <a:t>ぼた</a:t>
            </a:r>
            <a:r>
              <a:rPr lang="ja-JP" altLang="en-US" sz="2000" dirty="0">
                <a:solidFill>
                  <a:prstClr val="black"/>
                </a:solidFill>
                <a:latin typeface="Calibri"/>
                <a:ea typeface="ＭＳ Ｐゴシック" panose="020B0600070205080204" pitchFamily="50" charset="-128"/>
              </a:rPr>
              <a:t>山の崩壊による被害を除却し、又は軽減するため、地すべり及びぼた山の崩壊を防止し、もつて国土の保全と民生の安定に</a:t>
            </a:r>
            <a:r>
              <a:rPr lang="ja-JP" altLang="en-US" sz="2000" dirty="0" smtClean="0">
                <a:solidFill>
                  <a:prstClr val="black"/>
                </a:solidFill>
                <a:latin typeface="Calibri"/>
                <a:ea typeface="ＭＳ Ｐゴシック" panose="020B0600070205080204" pitchFamily="50" charset="-128"/>
              </a:rPr>
              <a:t>資する。 </a:t>
            </a:r>
            <a:endParaRPr lang="en-US" altLang="ja-JP" sz="2000" dirty="0">
              <a:solidFill>
                <a:prstClr val="black"/>
              </a:solidFill>
              <a:latin typeface="Calibri"/>
              <a:ea typeface="ＭＳ Ｐゴシック" panose="020B0600070205080204" pitchFamily="50" charset="-128"/>
            </a:endParaRPr>
          </a:p>
          <a:p>
            <a:endParaRPr lang="en-US" altLang="ja-JP" sz="2000" b="1" dirty="0" smtClean="0">
              <a:solidFill>
                <a:prstClr val="black"/>
              </a:solidFill>
              <a:latin typeface="Calibri"/>
              <a:ea typeface="ＭＳ Ｐゴシック" panose="020B0600070205080204" pitchFamily="50" charset="-128"/>
            </a:endParaRPr>
          </a:p>
          <a:p>
            <a:pPr lvl="0"/>
            <a:r>
              <a:rPr lang="ja-JP" altLang="en-US" sz="2000" b="1" dirty="0" smtClean="0">
                <a:solidFill>
                  <a:prstClr val="black"/>
                </a:solidFill>
              </a:rPr>
              <a:t>急傾斜地の崩壊による災害の防止に関する法律  </a:t>
            </a:r>
            <a:r>
              <a:rPr lang="en-US" altLang="ja-JP" sz="2000" b="1" dirty="0" smtClean="0">
                <a:solidFill>
                  <a:prstClr val="black"/>
                </a:solidFill>
                <a:latin typeface="ＭＳ Ｐゴシック" panose="020B0600070205080204" pitchFamily="50" charset="-128"/>
              </a:rPr>
              <a:t>1969</a:t>
            </a:r>
            <a:r>
              <a:rPr lang="ja-JP" altLang="en-US" sz="2000" b="1" dirty="0" smtClean="0">
                <a:solidFill>
                  <a:prstClr val="black"/>
                </a:solidFill>
                <a:latin typeface="ＭＳ Ｐゴシック" panose="020B0600070205080204" pitchFamily="50" charset="-128"/>
              </a:rPr>
              <a:t>年</a:t>
            </a:r>
            <a:r>
              <a:rPr lang="ja-JP" altLang="en-US" sz="2000" b="1" dirty="0">
                <a:solidFill>
                  <a:prstClr val="black"/>
                </a:solidFill>
                <a:latin typeface="ＭＳ Ｐゴシック" panose="020B0600070205080204" pitchFamily="50" charset="-128"/>
              </a:rPr>
              <a:t>（</a:t>
            </a:r>
            <a:r>
              <a:rPr lang="ja-JP" altLang="en-US" sz="2000" b="1" dirty="0" smtClean="0">
                <a:solidFill>
                  <a:prstClr val="black"/>
                </a:solidFill>
                <a:latin typeface="ＭＳ Ｐゴシック" panose="020B0600070205080204" pitchFamily="50" charset="-128"/>
              </a:rPr>
              <a:t>昭和</a:t>
            </a:r>
            <a:r>
              <a:rPr lang="en-US" altLang="ja-JP" sz="2000" b="1" dirty="0" smtClean="0">
                <a:solidFill>
                  <a:prstClr val="black"/>
                </a:solidFill>
                <a:latin typeface="ＭＳ Ｐゴシック" panose="020B0600070205080204" pitchFamily="50" charset="-128"/>
              </a:rPr>
              <a:t>44</a:t>
            </a:r>
            <a:r>
              <a:rPr lang="ja-JP" altLang="en-US" sz="2000" b="1" dirty="0" smtClean="0">
                <a:solidFill>
                  <a:prstClr val="black"/>
                </a:solidFill>
                <a:latin typeface="ＭＳ Ｐゴシック" panose="020B0600070205080204" pitchFamily="50" charset="-128"/>
              </a:rPr>
              <a:t>年）</a:t>
            </a:r>
            <a:endParaRPr lang="en-US" altLang="ja-JP" sz="2000" b="1" dirty="0">
              <a:solidFill>
                <a:prstClr val="black"/>
              </a:solidFill>
            </a:endParaRPr>
          </a:p>
          <a:p>
            <a:r>
              <a:rPr lang="ja-JP" altLang="en-US" sz="2000" b="1" dirty="0" smtClean="0">
                <a:solidFill>
                  <a:prstClr val="black"/>
                </a:solidFill>
              </a:rPr>
              <a:t>　</a:t>
            </a:r>
            <a:r>
              <a:rPr lang="ja-JP" altLang="en-US" sz="2000" dirty="0" smtClean="0">
                <a:solidFill>
                  <a:prstClr val="black"/>
                </a:solidFill>
              </a:rPr>
              <a:t>急傾斜地</a:t>
            </a:r>
            <a:r>
              <a:rPr lang="ja-JP" altLang="en-US" sz="2000" dirty="0">
                <a:solidFill>
                  <a:prstClr val="black"/>
                </a:solidFill>
              </a:rPr>
              <a:t>の崩壊による災害から国民の生命を保護するため、急傾斜地の崩壊を防止するために必要な措置を講じ、もつて民生の安定と国土の保全とに</a:t>
            </a:r>
            <a:r>
              <a:rPr lang="ja-JP" altLang="en-US" sz="2000" dirty="0" smtClean="0">
                <a:solidFill>
                  <a:prstClr val="black"/>
                </a:solidFill>
              </a:rPr>
              <a:t>資する。 </a:t>
            </a:r>
            <a:endParaRPr lang="ja-JP" altLang="en-US" sz="2000" dirty="0">
              <a:solidFill>
                <a:prstClr val="black"/>
              </a:solidFill>
            </a:endParaRPr>
          </a:p>
          <a:p>
            <a:endParaRPr lang="en-US" altLang="ja-JP" sz="2000" dirty="0">
              <a:solidFill>
                <a:prstClr val="black"/>
              </a:solidFill>
              <a:latin typeface="Calibri"/>
              <a:ea typeface="ＭＳ Ｐゴシック" panose="020B0600070205080204" pitchFamily="50" charset="-128"/>
            </a:endParaRPr>
          </a:p>
          <a:p>
            <a:pPr marL="2511425" lvl="0" indent="-2511425"/>
            <a:r>
              <a:rPr lang="ja-JP" altLang="en-US" sz="2000" b="1" dirty="0">
                <a:solidFill>
                  <a:prstClr val="black"/>
                </a:solidFill>
                <a:latin typeface="ＭＳ Ｐゴシック" panose="020B0600070205080204" pitchFamily="50" charset="-128"/>
              </a:rPr>
              <a:t>土砂災害警戒区域等における土砂災害防止対策の推進に関する</a:t>
            </a:r>
            <a:r>
              <a:rPr lang="ja-JP" altLang="en-US" sz="2000" b="1" dirty="0" smtClean="0">
                <a:solidFill>
                  <a:prstClr val="black"/>
                </a:solidFill>
                <a:latin typeface="ＭＳ Ｐゴシック" panose="020B0600070205080204" pitchFamily="50" charset="-128"/>
              </a:rPr>
              <a:t>法律 </a:t>
            </a:r>
            <a:r>
              <a:rPr lang="en-US" altLang="ja-JP" sz="2000" b="1" dirty="0" smtClean="0">
                <a:solidFill>
                  <a:prstClr val="black"/>
                </a:solidFill>
                <a:latin typeface="ＭＳ Ｐゴシック" panose="020B0600070205080204" pitchFamily="50" charset="-128"/>
              </a:rPr>
              <a:t>2000</a:t>
            </a:r>
            <a:r>
              <a:rPr lang="ja-JP" altLang="en-US" sz="2000" b="1" dirty="0" smtClean="0">
                <a:solidFill>
                  <a:prstClr val="black"/>
                </a:solidFill>
                <a:latin typeface="ＭＳ Ｐゴシック" panose="020B0600070205080204" pitchFamily="50" charset="-128"/>
              </a:rPr>
              <a:t>年（平成１２）</a:t>
            </a:r>
            <a:endParaRPr lang="en-US" altLang="ja-JP" sz="2000" b="1" dirty="0" smtClean="0">
              <a:solidFill>
                <a:prstClr val="black"/>
              </a:solidFill>
              <a:latin typeface="ＭＳ Ｐゴシック" panose="020B0600070205080204" pitchFamily="50" charset="-128"/>
            </a:endParaRPr>
          </a:p>
          <a:p>
            <a:pPr marL="2511425" lvl="0" indent="-2511425"/>
            <a:r>
              <a:rPr lang="ja-JP" altLang="en-US" sz="2000" dirty="0" smtClean="0">
                <a:solidFill>
                  <a:prstClr val="black"/>
                </a:solidFill>
                <a:latin typeface="Calibri"/>
                <a:ea typeface="ＭＳ Ｐゴシック" panose="020B0600070205080204" pitchFamily="50" charset="-128"/>
              </a:rPr>
              <a:t>　土砂</a:t>
            </a:r>
            <a:r>
              <a:rPr lang="ja-JP" altLang="en-US" sz="2000" dirty="0">
                <a:solidFill>
                  <a:prstClr val="black"/>
                </a:solidFill>
                <a:latin typeface="Calibri"/>
                <a:ea typeface="ＭＳ Ｐゴシック" panose="020B0600070205080204" pitchFamily="50" charset="-128"/>
              </a:rPr>
              <a:t>災害が発生するおそれがある土地の区域</a:t>
            </a:r>
            <a:r>
              <a:rPr lang="ja-JP" altLang="en-US" sz="2000" dirty="0" smtClean="0">
                <a:solidFill>
                  <a:prstClr val="black"/>
                </a:solidFill>
                <a:latin typeface="Calibri"/>
                <a:ea typeface="ＭＳ Ｐゴシック" panose="020B0600070205080204" pitchFamily="50" charset="-128"/>
              </a:rPr>
              <a:t>を明らかに</a:t>
            </a:r>
            <a:r>
              <a:rPr lang="ja-JP" altLang="en-US" sz="2000" dirty="0">
                <a:solidFill>
                  <a:prstClr val="black"/>
                </a:solidFill>
                <a:latin typeface="Calibri"/>
                <a:ea typeface="ＭＳ Ｐゴシック" panose="020B0600070205080204" pitchFamily="50" charset="-128"/>
              </a:rPr>
              <a:t>し</a:t>
            </a:r>
            <a:r>
              <a:rPr lang="ja-JP" altLang="en-US" sz="2000" dirty="0" smtClean="0">
                <a:solidFill>
                  <a:prstClr val="black"/>
                </a:solidFill>
                <a:latin typeface="Calibri"/>
                <a:ea typeface="ＭＳ Ｐゴシック" panose="020B0600070205080204" pitchFamily="50" charset="-128"/>
              </a:rPr>
              <a:t>、警戒</a:t>
            </a:r>
            <a:r>
              <a:rPr lang="ja-JP" altLang="en-US" sz="2000" dirty="0">
                <a:solidFill>
                  <a:prstClr val="black"/>
                </a:solidFill>
                <a:latin typeface="Calibri"/>
                <a:ea typeface="ＭＳ Ｐゴシック" panose="020B0600070205080204" pitchFamily="50" charset="-128"/>
              </a:rPr>
              <a:t>避難体制の整備を</a:t>
            </a:r>
            <a:r>
              <a:rPr lang="ja-JP" altLang="en-US" sz="2000" dirty="0" smtClean="0">
                <a:solidFill>
                  <a:prstClr val="black"/>
                </a:solidFill>
                <a:latin typeface="Calibri"/>
                <a:ea typeface="ＭＳ Ｐゴシック" panose="020B0600070205080204" pitchFamily="50" charset="-128"/>
              </a:rPr>
              <a:t>図る。</a:t>
            </a:r>
            <a:endParaRPr lang="en-US" altLang="ja-JP" sz="2000" dirty="0" smtClean="0">
              <a:solidFill>
                <a:prstClr val="black"/>
              </a:solidFill>
              <a:latin typeface="Calibri"/>
              <a:ea typeface="ＭＳ Ｐゴシック" panose="020B0600070205080204" pitchFamily="50" charset="-128"/>
            </a:endParaRPr>
          </a:p>
          <a:p>
            <a:pPr marL="2511425" lvl="0" indent="-2511425"/>
            <a:r>
              <a:rPr lang="ja-JP" altLang="en-US" sz="2000" dirty="0" smtClean="0">
                <a:solidFill>
                  <a:prstClr val="black"/>
                </a:solidFill>
                <a:latin typeface="Calibri"/>
                <a:ea typeface="ＭＳ Ｐゴシック" panose="020B0600070205080204" pitchFamily="50" charset="-128"/>
              </a:rPr>
              <a:t>著しい</a:t>
            </a:r>
            <a:r>
              <a:rPr lang="ja-JP" altLang="en-US" sz="2000" dirty="0">
                <a:solidFill>
                  <a:prstClr val="black"/>
                </a:solidFill>
                <a:latin typeface="Calibri"/>
                <a:ea typeface="ＭＳ Ｐゴシック" panose="020B0600070205080204" pitchFamily="50" charset="-128"/>
              </a:rPr>
              <a:t>土砂災害が発生する</a:t>
            </a:r>
            <a:r>
              <a:rPr lang="ja-JP" altLang="en-US" sz="2000" dirty="0" smtClean="0">
                <a:solidFill>
                  <a:prstClr val="black"/>
                </a:solidFill>
                <a:latin typeface="Calibri"/>
                <a:ea typeface="ＭＳ Ｐゴシック" panose="020B0600070205080204" pitchFamily="50" charset="-128"/>
              </a:rPr>
              <a:t>おそれがある土地</a:t>
            </a:r>
            <a:r>
              <a:rPr lang="ja-JP" altLang="en-US" sz="2000" dirty="0">
                <a:solidFill>
                  <a:prstClr val="black"/>
                </a:solidFill>
                <a:latin typeface="Calibri"/>
                <a:ea typeface="ＭＳ Ｐゴシック" panose="020B0600070205080204" pitchFamily="50" charset="-128"/>
              </a:rPr>
              <a:t>の</a:t>
            </a:r>
            <a:r>
              <a:rPr lang="ja-JP" altLang="en-US" sz="2000" dirty="0" smtClean="0">
                <a:solidFill>
                  <a:prstClr val="black"/>
                </a:solidFill>
                <a:latin typeface="Calibri"/>
                <a:ea typeface="ＭＳ Ｐゴシック" panose="020B0600070205080204" pitchFamily="50" charset="-128"/>
              </a:rPr>
              <a:t>区域において</a:t>
            </a:r>
            <a:endParaRPr lang="en-US" altLang="ja-JP" sz="2000" dirty="0" smtClean="0">
              <a:solidFill>
                <a:prstClr val="black"/>
              </a:solidFill>
              <a:latin typeface="Calibri"/>
              <a:ea typeface="ＭＳ Ｐゴシック" panose="020B0600070205080204" pitchFamily="50" charset="-128"/>
            </a:endParaRPr>
          </a:p>
          <a:p>
            <a:pPr marL="2511425" lvl="0" indent="-2511425"/>
            <a:r>
              <a:rPr lang="ja-JP" altLang="en-US" sz="2000" dirty="0" smtClean="0">
                <a:solidFill>
                  <a:prstClr val="black"/>
                </a:solidFill>
                <a:latin typeface="Calibri"/>
                <a:ea typeface="ＭＳ Ｐゴシック" panose="020B0600070205080204" pitchFamily="50" charset="-128"/>
              </a:rPr>
              <a:t>　一定</a:t>
            </a:r>
            <a:r>
              <a:rPr lang="ja-JP" altLang="en-US" sz="2000" dirty="0">
                <a:solidFill>
                  <a:prstClr val="black"/>
                </a:solidFill>
                <a:latin typeface="Calibri"/>
                <a:ea typeface="ＭＳ Ｐゴシック" panose="020B0600070205080204" pitchFamily="50" charset="-128"/>
              </a:rPr>
              <a:t>の開発行為を制限し、建築物の構造の規制に関する所要の措置を</a:t>
            </a:r>
            <a:r>
              <a:rPr lang="ja-JP" altLang="en-US" sz="2000" dirty="0" smtClean="0">
                <a:solidFill>
                  <a:prstClr val="black"/>
                </a:solidFill>
                <a:latin typeface="Calibri"/>
                <a:ea typeface="ＭＳ Ｐゴシック" panose="020B0600070205080204" pitchFamily="50" charset="-128"/>
              </a:rPr>
              <a:t>定める</a:t>
            </a:r>
            <a:r>
              <a:rPr lang="ja-JP" altLang="en-US" sz="2000" dirty="0">
                <a:solidFill>
                  <a:prstClr val="black"/>
                </a:solidFill>
                <a:latin typeface="Calibri"/>
                <a:ea typeface="ＭＳ Ｐゴシック" panose="020B0600070205080204" pitchFamily="50" charset="-128"/>
              </a:rPr>
              <a:t>ほか</a:t>
            </a:r>
            <a:r>
              <a:rPr lang="ja-JP" altLang="en-US" sz="2000" dirty="0" smtClean="0">
                <a:solidFill>
                  <a:prstClr val="black"/>
                </a:solidFill>
                <a:latin typeface="Calibri"/>
                <a:ea typeface="ＭＳ Ｐゴシック" panose="020B0600070205080204" pitchFamily="50" charset="-128"/>
              </a:rPr>
              <a:t>、</a:t>
            </a:r>
            <a:endParaRPr lang="en-US" altLang="ja-JP" sz="2000" dirty="0" smtClean="0">
              <a:solidFill>
                <a:prstClr val="black"/>
              </a:solidFill>
              <a:latin typeface="Calibri"/>
              <a:ea typeface="ＭＳ Ｐゴシック" panose="020B0600070205080204" pitchFamily="50" charset="-128"/>
            </a:endParaRPr>
          </a:p>
          <a:p>
            <a:pPr marL="2511425" lvl="0" indent="-2511425"/>
            <a:r>
              <a:rPr lang="ja-JP" altLang="en-US" sz="2000" dirty="0" smtClean="0">
                <a:solidFill>
                  <a:prstClr val="black"/>
                </a:solidFill>
                <a:latin typeface="Calibri"/>
                <a:ea typeface="ＭＳ Ｐゴシック" panose="020B0600070205080204" pitchFamily="50" charset="-128"/>
              </a:rPr>
              <a:t>土砂</a:t>
            </a:r>
            <a:r>
              <a:rPr lang="ja-JP" altLang="en-US" sz="2000" dirty="0">
                <a:solidFill>
                  <a:prstClr val="black"/>
                </a:solidFill>
                <a:latin typeface="Calibri"/>
                <a:ea typeface="ＭＳ Ｐゴシック" panose="020B0600070205080204" pitchFamily="50" charset="-128"/>
              </a:rPr>
              <a:t>災害の急迫した危険がある場合において避難に資する情報を提供</a:t>
            </a:r>
            <a:r>
              <a:rPr lang="ja-JP" altLang="en-US" sz="2000" dirty="0" smtClean="0">
                <a:solidFill>
                  <a:prstClr val="black"/>
                </a:solidFill>
                <a:latin typeface="Calibri"/>
                <a:ea typeface="ＭＳ Ｐゴシック" panose="020B0600070205080204" pitchFamily="50" charset="-128"/>
              </a:rPr>
              <a:t>する。 </a:t>
            </a:r>
            <a:endParaRPr lang="en-US" altLang="ja-JP" sz="2000" dirty="0">
              <a:solidFill>
                <a:prstClr val="black"/>
              </a:solidFill>
              <a:latin typeface="Calibri"/>
              <a:ea typeface="ＭＳ Ｐゴシック" panose="020B0600070205080204" pitchFamily="50" charset="-128"/>
            </a:endParaRPr>
          </a:p>
          <a:p>
            <a:endParaRPr lang="ja-JP" altLang="en-US" sz="1600" dirty="0">
              <a:solidFill>
                <a:prstClr val="black"/>
              </a:solidFill>
              <a:latin typeface="Calibri"/>
              <a:ea typeface="ＭＳ Ｐゴシック" panose="020B0600070205080204" pitchFamily="50" charset="-128"/>
            </a:endParaRPr>
          </a:p>
        </p:txBody>
      </p:sp>
      <p:sp>
        <p:nvSpPr>
          <p:cNvPr id="5" name="タイトル 1"/>
          <p:cNvSpPr>
            <a:spLocks noGrp="1"/>
          </p:cNvSpPr>
          <p:nvPr>
            <p:ph type="title"/>
          </p:nvPr>
        </p:nvSpPr>
        <p:spPr>
          <a:xfrm>
            <a:off x="1524000" y="-1"/>
            <a:ext cx="6792686" cy="769257"/>
          </a:xfrm>
        </p:spPr>
        <p:txBody>
          <a:bodyPr>
            <a:normAutofit/>
          </a:bodyPr>
          <a:lstStyle/>
          <a:p>
            <a:pPr algn="l"/>
            <a:r>
              <a:rPr lang="ja-JP" altLang="en-US" sz="2400" dirty="0">
                <a:solidFill>
                  <a:schemeClr val="accent6">
                    <a:lumMod val="75000"/>
                  </a:schemeClr>
                </a:solidFill>
              </a:rPr>
              <a:t>　</a:t>
            </a:r>
            <a:r>
              <a:rPr lang="ja-JP" altLang="en-US" sz="3200" dirty="0"/>
              <a:t>砂防・土砂災害防止関係</a:t>
            </a:r>
            <a:r>
              <a:rPr lang="ja-JP" altLang="en-US" sz="3200" dirty="0" smtClean="0"/>
              <a:t>法令</a:t>
            </a:r>
            <a:endParaRPr lang="ja-JP" altLang="en-US" sz="3200" dirty="0"/>
          </a:p>
        </p:txBody>
      </p:sp>
    </p:spTree>
    <p:extLst>
      <p:ext uri="{BB962C8B-B14F-4D97-AF65-F5344CB8AC3E}">
        <p14:creationId xmlns:p14="http://schemas.microsoft.com/office/powerpoint/2010/main" val="2960887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348343" y="595876"/>
            <a:ext cx="11350172" cy="5940088"/>
          </a:xfrm>
          <a:prstGeom prst="rect">
            <a:avLst/>
          </a:prstGeom>
        </p:spPr>
        <p:txBody>
          <a:bodyPr wrap="square">
            <a:spAutoFit/>
          </a:bodyPr>
          <a:lstStyle/>
          <a:p>
            <a:r>
              <a:rPr lang="ja-JP" altLang="en-US" sz="2800" dirty="0"/>
              <a:t>津波対策の推進に関する</a:t>
            </a:r>
            <a:r>
              <a:rPr lang="ja-JP" altLang="en-US" sz="2800" dirty="0" smtClean="0"/>
              <a:t>法律（平成２３年６月２４日）</a:t>
            </a:r>
            <a:endParaRPr lang="ja-JP" altLang="en-US" sz="2800" dirty="0"/>
          </a:p>
          <a:p>
            <a:r>
              <a:rPr lang="ja-JP" altLang="en-US" sz="2800" dirty="0"/>
              <a:t>平成</a:t>
            </a:r>
            <a:r>
              <a:rPr lang="en-US" altLang="ja-JP" sz="2800" dirty="0"/>
              <a:t>23</a:t>
            </a:r>
            <a:r>
              <a:rPr lang="ja-JP" altLang="en-US" sz="2800" dirty="0"/>
              <a:t>年</a:t>
            </a:r>
            <a:r>
              <a:rPr lang="en-US" altLang="ja-JP" sz="2800" dirty="0"/>
              <a:t>3</a:t>
            </a:r>
            <a:r>
              <a:rPr lang="ja-JP" altLang="en-US" sz="2800" dirty="0"/>
              <a:t>月</a:t>
            </a:r>
            <a:r>
              <a:rPr lang="en-US" altLang="ja-JP" sz="2800" dirty="0"/>
              <a:t>11</a:t>
            </a:r>
            <a:r>
              <a:rPr lang="ja-JP" altLang="en-US" sz="2800" dirty="0"/>
              <a:t>日に発生した東日本大震災の惨禍を二度と繰り返すことのないよう、津波対策に</a:t>
            </a:r>
            <a:r>
              <a:rPr lang="ja-JP" altLang="en-US" sz="2800" dirty="0" smtClean="0"/>
              <a:t>万全を</a:t>
            </a:r>
            <a:r>
              <a:rPr lang="ja-JP" altLang="en-US" sz="2800" dirty="0"/>
              <a:t>期することが</a:t>
            </a:r>
            <a:r>
              <a:rPr lang="ja-JP" altLang="en-US" sz="2800" dirty="0" smtClean="0"/>
              <a:t>必要との認識から、ソフト面、ハード面の津波対策の努力義務を規定。</a:t>
            </a:r>
            <a:endParaRPr lang="ja-JP" altLang="en-US" sz="2800" dirty="0"/>
          </a:p>
          <a:p>
            <a:r>
              <a:rPr lang="ja-JP" altLang="en-US" sz="2800" dirty="0" smtClean="0"/>
              <a:t>（</a:t>
            </a:r>
            <a:r>
              <a:rPr lang="ja-JP" altLang="en-US" sz="2800" dirty="0"/>
              <a:t>基本的認識）</a:t>
            </a:r>
          </a:p>
          <a:p>
            <a:r>
              <a:rPr lang="ja-JP" altLang="en-US" sz="2400" dirty="0"/>
              <a:t>① 津波は、一度発生すると、広域にわたり、国民の生命、身体及び財産に甚大な被害を及ぼす</a:t>
            </a:r>
          </a:p>
          <a:p>
            <a:r>
              <a:rPr lang="ja-JP" altLang="en-US" sz="2400" dirty="0"/>
              <a:t>とともに、我が国の経済社会の健全な発展に深刻な影響を及ぼすおそれ</a:t>
            </a:r>
          </a:p>
          <a:p>
            <a:r>
              <a:rPr lang="ja-JP" altLang="en-US" sz="2400" dirty="0"/>
              <a:t>② 津波は、国民が迅速かつ適切な行動をとることにより、人命に対する被害を相当程度軽減す</a:t>
            </a:r>
          </a:p>
          <a:p>
            <a:r>
              <a:rPr lang="ja-JP" altLang="en-US" sz="2400" dirty="0"/>
              <a:t>ることができることから、</a:t>
            </a:r>
            <a:r>
              <a:rPr lang="ja-JP" altLang="en-US" sz="2400" dirty="0">
                <a:solidFill>
                  <a:srgbClr val="FF0000"/>
                </a:solidFill>
              </a:rPr>
              <a:t>防潮堤や津波避難施設の整備等</a:t>
            </a:r>
            <a:r>
              <a:rPr lang="ja-JP" altLang="en-US" sz="2400" dirty="0"/>
              <a:t>とともに、</a:t>
            </a:r>
            <a:r>
              <a:rPr lang="ja-JP" altLang="en-US" sz="2400" dirty="0">
                <a:solidFill>
                  <a:srgbClr val="FF0000"/>
                </a:solidFill>
              </a:rPr>
              <a:t>教育・訓練の実施等</a:t>
            </a:r>
            <a:r>
              <a:rPr lang="ja-JP" altLang="en-US" sz="2400" dirty="0"/>
              <a:t>に</a:t>
            </a:r>
            <a:r>
              <a:rPr lang="ja-JP" altLang="en-US" sz="2400" dirty="0" err="1"/>
              <a:t>よ</a:t>
            </a:r>
            <a:endParaRPr lang="ja-JP" altLang="en-US" sz="2400" dirty="0"/>
          </a:p>
          <a:p>
            <a:r>
              <a:rPr lang="ja-JP" altLang="en-US" sz="2400" dirty="0"/>
              <a:t>り国民の理解と関心を深めることが特に重要</a:t>
            </a:r>
          </a:p>
          <a:p>
            <a:r>
              <a:rPr lang="ja-JP" altLang="en-US" sz="2400" dirty="0"/>
              <a:t>③ 津波被害の発生の防止・軽減のための</a:t>
            </a:r>
            <a:r>
              <a:rPr lang="ja-JP" altLang="en-US" sz="2400" dirty="0">
                <a:solidFill>
                  <a:srgbClr val="FF0000"/>
                </a:solidFill>
              </a:rPr>
              <a:t>観測体制の充実、調査研究の推進</a:t>
            </a:r>
            <a:r>
              <a:rPr lang="ja-JP" altLang="en-US" sz="2400" dirty="0"/>
              <a:t>が重要</a:t>
            </a:r>
          </a:p>
          <a:p>
            <a:r>
              <a:rPr lang="ja-JP" altLang="en-US" sz="2400" dirty="0"/>
              <a:t>④ 津波の広域伝播性から、観測・調査研究に係る</a:t>
            </a:r>
            <a:r>
              <a:rPr lang="ja-JP" altLang="en-US" sz="2400" dirty="0">
                <a:solidFill>
                  <a:srgbClr val="FF0000"/>
                </a:solidFill>
              </a:rPr>
              <a:t>国際協力の推進</a:t>
            </a:r>
            <a:r>
              <a:rPr lang="ja-JP" altLang="en-US" sz="2400" dirty="0"/>
              <a:t>が重要</a:t>
            </a:r>
          </a:p>
        </p:txBody>
      </p:sp>
    </p:spTree>
    <p:extLst>
      <p:ext uri="{BB962C8B-B14F-4D97-AF65-F5344CB8AC3E}">
        <p14:creationId xmlns:p14="http://schemas.microsoft.com/office/powerpoint/2010/main" val="3238007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角丸四角形 9"/>
          <p:cNvSpPr/>
          <p:nvPr/>
        </p:nvSpPr>
        <p:spPr bwMode="auto">
          <a:xfrm>
            <a:off x="1617714" y="3787000"/>
            <a:ext cx="8726758" cy="2750180"/>
          </a:xfrm>
          <a:prstGeom prst="roundRect">
            <a:avLst>
              <a:gd name="adj" fmla="val 3938"/>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44000" indent="-457200" defTabSz="914124">
              <a:defRPr/>
            </a:pPr>
            <a:endParaRPr lang="en-US" altLang="ja-JP" sz="400" dirty="0">
              <a:solidFill>
                <a:prstClr val="black"/>
              </a:solidFill>
              <a:latin typeface="Arial"/>
              <a:ea typeface="ＭＳ Ｐゴシック"/>
            </a:endParaRPr>
          </a:p>
          <a:p>
            <a:pPr marL="144000" indent="-457200" defTabSz="914124">
              <a:defRPr/>
            </a:pPr>
            <a:endParaRPr lang="en-US" altLang="ja-JP" sz="900" dirty="0">
              <a:solidFill>
                <a:prstClr val="black"/>
              </a:solidFill>
              <a:latin typeface="Arial"/>
              <a:ea typeface="ＭＳ Ｐゴシック"/>
            </a:endParaRPr>
          </a:p>
        </p:txBody>
      </p:sp>
      <p:sp>
        <p:nvSpPr>
          <p:cNvPr id="2" name="タイトル 1"/>
          <p:cNvSpPr>
            <a:spLocks noGrp="1"/>
          </p:cNvSpPr>
          <p:nvPr>
            <p:ph type="title"/>
          </p:nvPr>
        </p:nvSpPr>
        <p:spPr>
          <a:xfrm>
            <a:off x="1143006" y="-42863"/>
            <a:ext cx="8337370" cy="549276"/>
          </a:xfrm>
        </p:spPr>
        <p:txBody>
          <a:bodyPr/>
          <a:lstStyle/>
          <a:p>
            <a:r>
              <a:rPr lang="ja-JP" altLang="en-US" sz="2400" dirty="0"/>
              <a:t>　津波防災地域づくり</a:t>
            </a:r>
            <a:r>
              <a:rPr lang="ja-JP" altLang="en-US" sz="2400" dirty="0" smtClean="0"/>
              <a:t>法</a:t>
            </a:r>
            <a:r>
              <a:rPr lang="ja-JP" altLang="en-US" sz="1800" dirty="0" smtClean="0"/>
              <a:t>（平成</a:t>
            </a:r>
            <a:r>
              <a:rPr lang="ja-JP" altLang="en-US" sz="1800" dirty="0"/>
              <a:t>２３年１２月</a:t>
            </a:r>
            <a:r>
              <a:rPr lang="ja-JP" altLang="en-US" sz="1800" dirty="0" smtClean="0"/>
              <a:t>７日）　</a:t>
            </a:r>
            <a:r>
              <a:rPr lang="ja-JP" altLang="en-US" sz="2400" dirty="0" smtClean="0"/>
              <a:t>に</a:t>
            </a:r>
            <a:r>
              <a:rPr lang="ja-JP" altLang="en-US" sz="2400" dirty="0"/>
              <a:t>基づく施策</a:t>
            </a:r>
          </a:p>
        </p:txBody>
      </p:sp>
      <p:sp>
        <p:nvSpPr>
          <p:cNvPr id="4" name="テキスト ボックス 3"/>
          <p:cNvSpPr txBox="1"/>
          <p:nvPr/>
        </p:nvSpPr>
        <p:spPr>
          <a:xfrm>
            <a:off x="1283785" y="605043"/>
            <a:ext cx="9705522" cy="1015663"/>
          </a:xfrm>
          <a:prstGeom prst="rect">
            <a:avLst/>
          </a:prstGeom>
          <a:noFill/>
        </p:spPr>
        <p:txBody>
          <a:bodyPr wrap="square" rtlCol="0">
            <a:spAutoFit/>
          </a:bodyPr>
          <a:lstStyle/>
          <a:p>
            <a:pPr marL="252000" indent="-457200" defTabSz="914124">
              <a:lnSpc>
                <a:spcPct val="150000"/>
              </a:lnSpc>
            </a:pPr>
            <a:r>
              <a:rPr lang="ja-JP" altLang="en-US" sz="2000" dirty="0">
                <a:solidFill>
                  <a:prstClr val="black"/>
                </a:solidFill>
                <a:latin typeface="Arial"/>
                <a:ea typeface="ＭＳ Ｐゴシック"/>
              </a:rPr>
              <a:t>○  津波防災地域づくり法では、最大クラスの津波に対応するため、</a:t>
            </a:r>
            <a:r>
              <a:rPr lang="ja-JP" altLang="en-US" sz="2000" dirty="0">
                <a:solidFill>
                  <a:srgbClr val="FF0000"/>
                </a:solidFill>
                <a:latin typeface="Arial"/>
                <a:ea typeface="ＭＳ Ｐゴシック"/>
              </a:rPr>
              <a:t>従来のハード事業に、ソフト施策を組み合わせる「多重防御</a:t>
            </a:r>
            <a:r>
              <a:rPr lang="ja-JP" altLang="en-US" sz="2000" dirty="0">
                <a:solidFill>
                  <a:prstClr val="black"/>
                </a:solidFill>
                <a:latin typeface="Arial"/>
                <a:ea typeface="ＭＳ Ｐゴシック"/>
              </a:rPr>
              <a:t>」の発想によって津波防災地域づくりを推進。</a:t>
            </a:r>
            <a:endParaRPr lang="en-US" altLang="ja-JP" sz="2000" dirty="0">
              <a:solidFill>
                <a:prstClr val="black"/>
              </a:solidFill>
              <a:latin typeface="Arial"/>
              <a:ea typeface="ＭＳ Ｐゴシック"/>
            </a:endParaRPr>
          </a:p>
        </p:txBody>
      </p:sp>
      <p:sp>
        <p:nvSpPr>
          <p:cNvPr id="5" name="テキスト ボックス 4"/>
          <p:cNvSpPr txBox="1"/>
          <p:nvPr/>
        </p:nvSpPr>
        <p:spPr>
          <a:xfrm>
            <a:off x="3346550" y="4437112"/>
            <a:ext cx="6133826" cy="1938992"/>
          </a:xfrm>
          <a:prstGeom prst="rect">
            <a:avLst/>
          </a:prstGeom>
          <a:noFill/>
        </p:spPr>
        <p:txBody>
          <a:bodyPr wrap="square" rtlCol="0">
            <a:spAutoFit/>
          </a:bodyPr>
          <a:lstStyle/>
          <a:p>
            <a:pPr defTabSz="914124">
              <a:lnSpc>
                <a:spcPct val="150000"/>
              </a:lnSpc>
            </a:pPr>
            <a:r>
              <a:rPr lang="ja-JP" altLang="en-US" sz="2000" b="1" dirty="0">
                <a:solidFill>
                  <a:prstClr val="black"/>
                </a:solidFill>
                <a:latin typeface="Arial"/>
                <a:ea typeface="ＭＳ Ｐゴシック"/>
              </a:rPr>
              <a:t>１． 都道府県等による</a:t>
            </a:r>
            <a:r>
              <a:rPr lang="ja-JP" altLang="en-US" sz="2000" b="1" dirty="0">
                <a:solidFill>
                  <a:srgbClr val="FF0000"/>
                </a:solidFill>
                <a:latin typeface="Arial"/>
                <a:ea typeface="ＭＳ Ｐゴシック"/>
              </a:rPr>
              <a:t>基礎調査</a:t>
            </a:r>
            <a:r>
              <a:rPr lang="ja-JP" altLang="en-US" sz="2000" b="1" dirty="0">
                <a:solidFill>
                  <a:prstClr val="black"/>
                </a:solidFill>
                <a:latin typeface="Arial"/>
                <a:ea typeface="ＭＳ Ｐゴシック"/>
              </a:rPr>
              <a:t>の実施</a:t>
            </a:r>
            <a:endParaRPr lang="en-US" altLang="ja-JP" sz="2000" b="1" dirty="0">
              <a:solidFill>
                <a:prstClr val="black"/>
              </a:solidFill>
              <a:latin typeface="Arial"/>
              <a:ea typeface="ＭＳ Ｐゴシック"/>
            </a:endParaRPr>
          </a:p>
          <a:p>
            <a:pPr defTabSz="914124">
              <a:lnSpc>
                <a:spcPct val="150000"/>
              </a:lnSpc>
            </a:pPr>
            <a:r>
              <a:rPr lang="ja-JP" altLang="en-US" sz="2000" b="1" dirty="0">
                <a:solidFill>
                  <a:prstClr val="black"/>
                </a:solidFill>
                <a:latin typeface="Arial"/>
                <a:ea typeface="ＭＳ Ｐゴシック"/>
              </a:rPr>
              <a:t>２． 都道府県による</a:t>
            </a:r>
            <a:r>
              <a:rPr lang="ja-JP" altLang="en-US" sz="2000" b="1" dirty="0">
                <a:solidFill>
                  <a:srgbClr val="FF0000"/>
                </a:solidFill>
                <a:latin typeface="Arial"/>
                <a:ea typeface="ＭＳ Ｐゴシック"/>
              </a:rPr>
              <a:t>津波浸水想定</a:t>
            </a:r>
            <a:r>
              <a:rPr lang="ja-JP" altLang="en-US" sz="2000" b="1" dirty="0">
                <a:solidFill>
                  <a:prstClr val="black"/>
                </a:solidFill>
                <a:latin typeface="Arial"/>
                <a:ea typeface="ＭＳ Ｐゴシック"/>
              </a:rPr>
              <a:t>の設定</a:t>
            </a:r>
            <a:endParaRPr lang="en-US" altLang="ja-JP" sz="2000" b="1" dirty="0">
              <a:solidFill>
                <a:prstClr val="black"/>
              </a:solidFill>
              <a:latin typeface="Arial"/>
              <a:ea typeface="ＭＳ Ｐゴシック"/>
            </a:endParaRPr>
          </a:p>
          <a:p>
            <a:pPr defTabSz="914124">
              <a:lnSpc>
                <a:spcPct val="150000"/>
              </a:lnSpc>
            </a:pPr>
            <a:r>
              <a:rPr lang="ja-JP" altLang="en-US" sz="2000" b="1" dirty="0">
                <a:solidFill>
                  <a:prstClr val="black"/>
                </a:solidFill>
                <a:latin typeface="Arial"/>
                <a:ea typeface="ＭＳ Ｐゴシック"/>
              </a:rPr>
              <a:t>３． 市町村による</a:t>
            </a:r>
            <a:r>
              <a:rPr lang="ja-JP" altLang="en-US" sz="2000" b="1" dirty="0">
                <a:solidFill>
                  <a:srgbClr val="FF0000"/>
                </a:solidFill>
                <a:latin typeface="Arial"/>
                <a:ea typeface="ＭＳ Ｐゴシック"/>
              </a:rPr>
              <a:t>推進計画</a:t>
            </a:r>
            <a:r>
              <a:rPr lang="ja-JP" altLang="en-US" sz="2000" b="1" dirty="0">
                <a:solidFill>
                  <a:prstClr val="black"/>
                </a:solidFill>
                <a:latin typeface="Arial"/>
                <a:ea typeface="ＭＳ Ｐゴシック"/>
              </a:rPr>
              <a:t>の作成</a:t>
            </a:r>
            <a:endParaRPr lang="en-US" altLang="ja-JP" sz="2000" b="1" dirty="0">
              <a:solidFill>
                <a:prstClr val="black"/>
              </a:solidFill>
              <a:latin typeface="Arial"/>
              <a:ea typeface="ＭＳ Ｐゴシック"/>
            </a:endParaRPr>
          </a:p>
          <a:p>
            <a:pPr defTabSz="914124">
              <a:lnSpc>
                <a:spcPct val="150000"/>
              </a:lnSpc>
            </a:pPr>
            <a:r>
              <a:rPr lang="ja-JP" altLang="en-US" sz="2000" b="1" dirty="0">
                <a:solidFill>
                  <a:prstClr val="black"/>
                </a:solidFill>
                <a:latin typeface="Arial"/>
                <a:ea typeface="ＭＳ Ｐゴシック"/>
              </a:rPr>
              <a:t>４． 都道府県による</a:t>
            </a:r>
            <a:r>
              <a:rPr lang="ja-JP" altLang="en-US" sz="2000" b="1" dirty="0">
                <a:solidFill>
                  <a:srgbClr val="FF0000"/>
                </a:solidFill>
                <a:latin typeface="Arial"/>
                <a:ea typeface="ＭＳ Ｐゴシック"/>
              </a:rPr>
              <a:t>津波災害警戒区域等</a:t>
            </a:r>
            <a:r>
              <a:rPr lang="ja-JP" altLang="en-US" sz="2000" b="1" dirty="0">
                <a:solidFill>
                  <a:prstClr val="black"/>
                </a:solidFill>
                <a:latin typeface="Arial"/>
                <a:ea typeface="ＭＳ Ｐゴシック"/>
              </a:rPr>
              <a:t>の指定</a:t>
            </a:r>
          </a:p>
        </p:txBody>
      </p:sp>
      <p:sp>
        <p:nvSpPr>
          <p:cNvPr id="9" name="テキスト ボックス 8"/>
          <p:cNvSpPr txBox="1"/>
          <p:nvPr/>
        </p:nvSpPr>
        <p:spPr>
          <a:xfrm>
            <a:off x="2063552" y="4037002"/>
            <a:ext cx="5270374" cy="400110"/>
          </a:xfrm>
          <a:prstGeom prst="rect">
            <a:avLst/>
          </a:prstGeom>
          <a:noFill/>
        </p:spPr>
        <p:txBody>
          <a:bodyPr wrap="square" rtlCol="0">
            <a:spAutoFit/>
          </a:bodyPr>
          <a:lstStyle/>
          <a:p>
            <a:pPr defTabSz="914124"/>
            <a:r>
              <a:rPr lang="ja-JP" altLang="en-US" sz="2000" b="1" dirty="0">
                <a:solidFill>
                  <a:prstClr val="black"/>
                </a:solidFill>
                <a:latin typeface="Arial"/>
                <a:ea typeface="ＭＳ Ｐゴシック"/>
              </a:rPr>
              <a:t>　</a:t>
            </a:r>
            <a:r>
              <a:rPr lang="ja-JP" altLang="en-US" sz="2000" b="1" u="sng" dirty="0">
                <a:solidFill>
                  <a:prstClr val="black"/>
                </a:solidFill>
                <a:latin typeface="Arial"/>
                <a:ea typeface="ＭＳ Ｐゴシック"/>
              </a:rPr>
              <a:t>津波防災地域づくり法に基づく施策</a:t>
            </a:r>
          </a:p>
        </p:txBody>
      </p:sp>
      <p:sp>
        <p:nvSpPr>
          <p:cNvPr id="12" name="テキスト ボックス 11"/>
          <p:cNvSpPr txBox="1"/>
          <p:nvPr/>
        </p:nvSpPr>
        <p:spPr>
          <a:xfrm>
            <a:off x="1283785" y="1628800"/>
            <a:ext cx="9638974" cy="707886"/>
          </a:xfrm>
          <a:prstGeom prst="rect">
            <a:avLst/>
          </a:prstGeom>
          <a:noFill/>
        </p:spPr>
        <p:txBody>
          <a:bodyPr wrap="square" rtlCol="0">
            <a:spAutoFit/>
          </a:bodyPr>
          <a:lstStyle/>
          <a:p>
            <a:pPr defTabSz="914124"/>
            <a:r>
              <a:rPr lang="ja-JP" altLang="en-US" sz="2000" dirty="0">
                <a:solidFill>
                  <a:prstClr val="black"/>
                </a:solidFill>
                <a:latin typeface="Arial"/>
                <a:ea typeface="ＭＳ Ｐゴシック"/>
              </a:rPr>
              <a:t>○  このため</a:t>
            </a:r>
            <a:r>
              <a:rPr lang="ja-JP" altLang="en-US" sz="2000" dirty="0" smtClean="0">
                <a:solidFill>
                  <a:prstClr val="black"/>
                </a:solidFill>
                <a:latin typeface="Arial"/>
                <a:ea typeface="ＭＳ Ｐゴシック"/>
              </a:rPr>
              <a:t>、</a:t>
            </a:r>
            <a:r>
              <a:rPr lang="ja-JP" altLang="en-US" sz="2000" dirty="0" smtClean="0">
                <a:solidFill>
                  <a:srgbClr val="FF0000"/>
                </a:solidFill>
                <a:latin typeface="Arial"/>
                <a:ea typeface="ＭＳ Ｐゴシック"/>
              </a:rPr>
              <a:t>津波災害警戒</a:t>
            </a:r>
            <a:r>
              <a:rPr lang="ja-JP" altLang="en-US" sz="2000" dirty="0" smtClean="0">
                <a:solidFill>
                  <a:srgbClr val="FF0000"/>
                </a:solidFill>
              </a:rPr>
              <a:t>区域」の</a:t>
            </a:r>
            <a:r>
              <a:rPr lang="ja-JP" altLang="en-US" sz="2000" dirty="0">
                <a:solidFill>
                  <a:srgbClr val="FF0000"/>
                </a:solidFill>
                <a:latin typeface="Arial"/>
                <a:ea typeface="ＭＳ Ｐゴシック"/>
              </a:rPr>
              <a:t>指定等</a:t>
            </a:r>
            <a:r>
              <a:rPr lang="ja-JP" altLang="en-US" sz="2000" dirty="0">
                <a:solidFill>
                  <a:prstClr val="black"/>
                </a:solidFill>
                <a:latin typeface="Arial"/>
                <a:ea typeface="ＭＳ Ｐゴシック"/>
              </a:rPr>
              <a:t>の新たなソフト施策・制度等を、同法に</a:t>
            </a:r>
            <a:r>
              <a:rPr lang="ja-JP" altLang="en-US" sz="2000" dirty="0" smtClean="0">
                <a:solidFill>
                  <a:prstClr val="black"/>
                </a:solidFill>
                <a:latin typeface="Arial"/>
                <a:ea typeface="ＭＳ Ｐゴシック"/>
              </a:rPr>
              <a:t>より創設</a:t>
            </a:r>
            <a:r>
              <a:rPr lang="ja-JP" altLang="en-US" sz="2000" dirty="0">
                <a:solidFill>
                  <a:prstClr val="black"/>
                </a:solidFill>
                <a:latin typeface="Arial"/>
                <a:ea typeface="ＭＳ Ｐゴシック"/>
              </a:rPr>
              <a:t>するとともに、国が基本指針を定めることで、基本的な方向性を提示しているところ。</a:t>
            </a:r>
            <a:endParaRPr lang="en-US" altLang="ja-JP" sz="2000" dirty="0">
              <a:solidFill>
                <a:prstClr val="black"/>
              </a:solidFill>
              <a:latin typeface="Arial"/>
              <a:ea typeface="ＭＳ Ｐゴシック"/>
            </a:endParaRPr>
          </a:p>
        </p:txBody>
      </p:sp>
      <p:sp>
        <p:nvSpPr>
          <p:cNvPr id="13" name="テキスト ボックス 12"/>
          <p:cNvSpPr txBox="1"/>
          <p:nvPr/>
        </p:nvSpPr>
        <p:spPr>
          <a:xfrm>
            <a:off x="1283785" y="2536741"/>
            <a:ext cx="9765215" cy="1015663"/>
          </a:xfrm>
          <a:prstGeom prst="rect">
            <a:avLst/>
          </a:prstGeom>
          <a:noFill/>
        </p:spPr>
        <p:txBody>
          <a:bodyPr wrap="square" rtlCol="0">
            <a:spAutoFit/>
          </a:bodyPr>
          <a:lstStyle/>
          <a:p>
            <a:pPr marL="252000" indent="-457200" defTabSz="914124">
              <a:lnSpc>
                <a:spcPct val="150000"/>
              </a:lnSpc>
            </a:pPr>
            <a:r>
              <a:rPr lang="ja-JP" altLang="en-US" sz="2000" dirty="0">
                <a:solidFill>
                  <a:prstClr val="black"/>
                </a:solidFill>
                <a:latin typeface="Arial"/>
                <a:ea typeface="ＭＳ Ｐゴシック"/>
              </a:rPr>
              <a:t>○  最大クラスの津波を想定した津波防災地域づくりを推進するためには、</a:t>
            </a:r>
            <a:endParaRPr lang="en-US" altLang="ja-JP" sz="2000" dirty="0">
              <a:solidFill>
                <a:prstClr val="black"/>
              </a:solidFill>
              <a:latin typeface="Arial"/>
              <a:ea typeface="ＭＳ Ｐゴシック"/>
            </a:endParaRPr>
          </a:p>
          <a:p>
            <a:pPr marL="252000" indent="-457200" defTabSz="914124">
              <a:lnSpc>
                <a:spcPct val="150000"/>
              </a:lnSpc>
            </a:pPr>
            <a:r>
              <a:rPr lang="ja-JP" altLang="en-US" sz="2000" dirty="0">
                <a:solidFill>
                  <a:prstClr val="black"/>
                </a:solidFill>
                <a:latin typeface="Arial"/>
                <a:ea typeface="ＭＳ Ｐゴシック"/>
              </a:rPr>
              <a:t>　 これらの施策・ 制度等の活用が必要。</a:t>
            </a:r>
            <a:endParaRPr lang="en-US" altLang="ja-JP" sz="2000" dirty="0">
              <a:solidFill>
                <a:prstClr val="black"/>
              </a:solidFill>
              <a:latin typeface="Arial"/>
              <a:ea typeface="ＭＳ Ｐゴシック"/>
            </a:endParaRPr>
          </a:p>
        </p:txBody>
      </p:sp>
      <p:sp>
        <p:nvSpPr>
          <p:cNvPr id="3" name="正方形/長方形 2"/>
          <p:cNvSpPr/>
          <p:nvPr/>
        </p:nvSpPr>
        <p:spPr>
          <a:xfrm>
            <a:off x="10474134" y="5762171"/>
            <a:ext cx="1470156"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総合政策局参事官（社会資本整備）室</a:t>
            </a:r>
          </a:p>
        </p:txBody>
      </p:sp>
    </p:spTree>
    <p:extLst>
      <p:ext uri="{BB962C8B-B14F-4D97-AF65-F5344CB8AC3E}">
        <p14:creationId xmlns:p14="http://schemas.microsoft.com/office/powerpoint/2010/main" val="2982975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近年の水災害における</a:t>
            </a:r>
            <a:r>
              <a:rPr kumimoji="1" lang="en-US" altLang="ja-JP" dirty="0" smtClean="0"/>
              <a:t/>
            </a:r>
            <a:br>
              <a:rPr kumimoji="1" lang="en-US" altLang="ja-JP" dirty="0" smtClean="0"/>
            </a:br>
            <a:r>
              <a:rPr kumimoji="1" lang="ja-JP" altLang="en-US" dirty="0" smtClean="0"/>
              <a:t>市町村の課題</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CDF3C5-E323-4911-8D04-A809EE3E0588}" type="slidenum">
              <a:rPr lang="ja-JP" altLang="en-US">
                <a:solidFill>
                  <a:prstClr val="black">
                    <a:tint val="75000"/>
                  </a:prstClr>
                </a:solidFill>
                <a:latin typeface="Calibri" panose="020F0502020204030204"/>
                <a:ea typeface="ＭＳ Ｐゴシック" panose="020B0600070205080204" pitchFamily="50" charset="-128"/>
              </a:rPr>
              <a:pPr/>
              <a:t>19</a:t>
            </a:fld>
            <a:endParaRPr lang="ja-JP" altLang="en-US" dirty="0">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418903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lang="ja-JP" altLang="en-US" dirty="0"/>
              <a:t>国家の緊急</a:t>
            </a:r>
            <a:r>
              <a:rPr lang="ja-JP" altLang="en-US" dirty="0" smtClean="0"/>
              <a:t>事態</a:t>
            </a:r>
            <a:endParaRPr lang="en-US" altLang="ja-JP" dirty="0" smtClean="0"/>
          </a:p>
          <a:p>
            <a:r>
              <a:rPr lang="ja-JP" altLang="en-US" dirty="0" smtClean="0"/>
              <a:t>日本の災害の特徴</a:t>
            </a:r>
            <a:endParaRPr lang="en-US" altLang="ja-JP" dirty="0" smtClean="0"/>
          </a:p>
          <a:p>
            <a:r>
              <a:rPr lang="ja-JP" altLang="en-US" dirty="0" smtClean="0"/>
              <a:t>日本の防災対策</a:t>
            </a:r>
            <a:endParaRPr lang="en-US" altLang="ja-JP" dirty="0" smtClean="0"/>
          </a:p>
          <a:p>
            <a:r>
              <a:rPr lang="ja-JP" altLang="en-US" dirty="0" smtClean="0"/>
              <a:t>関係する法律</a:t>
            </a:r>
            <a:endParaRPr lang="en-US" altLang="ja-JP" dirty="0" smtClean="0"/>
          </a:p>
          <a:p>
            <a:r>
              <a:rPr lang="ja-JP" altLang="en-US" dirty="0" smtClean="0"/>
              <a:t>近年の水災害に対する市町村の課題</a:t>
            </a:r>
            <a:endParaRPr lang="en-US" altLang="ja-JP" dirty="0" smtClean="0"/>
          </a:p>
          <a:p>
            <a:r>
              <a:rPr lang="ja-JP" altLang="en-US" dirty="0" smtClean="0"/>
              <a:t>報道のあり方</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28613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平成</a:t>
            </a:r>
            <a:r>
              <a:rPr lang="en-US" altLang="ja-JP" dirty="0"/>
              <a:t>27</a:t>
            </a:r>
            <a:r>
              <a:rPr lang="ja-JP" altLang="en-US" dirty="0"/>
              <a:t>年</a:t>
            </a:r>
            <a:r>
              <a:rPr lang="en-US" altLang="ja-JP" dirty="0"/>
              <a:t>9</a:t>
            </a:r>
            <a:r>
              <a:rPr lang="ja-JP" altLang="en-US" dirty="0" smtClean="0"/>
              <a:t>月関東</a:t>
            </a:r>
            <a:r>
              <a:rPr lang="ja-JP" altLang="en-US" dirty="0"/>
              <a:t>・東北豪雨</a:t>
            </a:r>
          </a:p>
        </p:txBody>
      </p:sp>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2264" y="1571980"/>
            <a:ext cx="5790280" cy="4342710"/>
          </a:xfrm>
          <a:prstGeom prst="rect">
            <a:avLst/>
          </a:prstGeom>
        </p:spPr>
      </p:pic>
      <p:sp>
        <p:nvSpPr>
          <p:cNvPr id="26" name="テキスト ボックス 13"/>
          <p:cNvSpPr txBox="1">
            <a:spLocks noChangeArrowheads="1"/>
          </p:cNvSpPr>
          <p:nvPr/>
        </p:nvSpPr>
        <p:spPr bwMode="auto">
          <a:xfrm>
            <a:off x="6349992" y="1653274"/>
            <a:ext cx="3570208"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buNone/>
            </a:pPr>
            <a:r>
              <a:rPr lang="ja-JP" altLang="en-US" sz="2400" dirty="0">
                <a:solidFill>
                  <a:srgbClr val="000000"/>
                </a:solidFill>
              </a:rPr>
              <a:t>茨城県常総市の浸水状況</a:t>
            </a:r>
          </a:p>
        </p:txBody>
      </p:sp>
      <p:sp>
        <p:nvSpPr>
          <p:cNvPr id="27" name="円/楕円 26"/>
          <p:cNvSpPr/>
          <p:nvPr/>
        </p:nvSpPr>
        <p:spPr>
          <a:xfrm>
            <a:off x="7025414" y="2584988"/>
            <a:ext cx="227013" cy="22701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a:solidFill>
                <a:srgbClr val="FFFFFF"/>
              </a:solidFill>
              <a:latin typeface="Arial"/>
              <a:ea typeface="ＭＳ Ｐゴシック"/>
            </a:endParaRPr>
          </a:p>
        </p:txBody>
      </p:sp>
      <p:sp>
        <p:nvSpPr>
          <p:cNvPr id="28" name="テキスト ボックス 27"/>
          <p:cNvSpPr txBox="1"/>
          <p:nvPr/>
        </p:nvSpPr>
        <p:spPr>
          <a:xfrm>
            <a:off x="1266776" y="629812"/>
            <a:ext cx="9636868" cy="707886"/>
          </a:xfrm>
          <a:prstGeom prst="rect">
            <a:avLst/>
          </a:prstGeom>
          <a:noFill/>
          <a:ln>
            <a:solidFill>
              <a:schemeClr val="tx1"/>
            </a:solidFill>
          </a:ln>
        </p:spPr>
        <p:txBody>
          <a:bodyPr wrap="square" rtlCol="0">
            <a:spAutoFit/>
          </a:bodyPr>
          <a:lstStyle/>
          <a:p>
            <a:pPr marL="182563" indent="-182563" eaLnBrk="0" fontAlgn="base" hangingPunct="0">
              <a:spcBef>
                <a:spcPct val="0"/>
              </a:spcBef>
              <a:spcAft>
                <a:spcPct val="0"/>
              </a:spcAft>
              <a:buFont typeface="Arial" panose="020B0604020202020204" pitchFamily="34" charset="0"/>
              <a:buChar char="•"/>
            </a:pPr>
            <a:r>
              <a:rPr kumimoji="0" lang="ja-JP" altLang="en-US" sz="2000" dirty="0">
                <a:solidFill>
                  <a:srgbClr val="000000"/>
                </a:solidFill>
                <a:latin typeface="Arial" panose="020B0604020202020204" pitchFamily="34" charset="0"/>
                <a:ea typeface="ＭＳ ゴシック" panose="020B0609070205080204" pitchFamily="49" charset="-128"/>
                <a:cs typeface="Arial" panose="020B0604020202020204" pitchFamily="34" charset="0"/>
              </a:rPr>
              <a:t>鬼怒川では</a:t>
            </a:r>
            <a:r>
              <a:rPr kumimoji="0" lang="ja-JP" altLang="en-US" sz="2000" u="sng" dirty="0">
                <a:solidFill>
                  <a:srgbClr val="000000"/>
                </a:solidFill>
                <a:latin typeface="Arial" panose="020B0604020202020204" pitchFamily="34" charset="0"/>
                <a:ea typeface="ＭＳ ゴシック" panose="020B0609070205080204" pitchFamily="49" charset="-128"/>
                <a:cs typeface="Arial" panose="020B0604020202020204" pitchFamily="34" charset="0"/>
              </a:rPr>
              <a:t>流下能力を上回る洪水となり、堤防が決壊</a:t>
            </a:r>
            <a:r>
              <a:rPr kumimoji="0" lang="ja-JP" altLang="en-US" sz="2000" dirty="0">
                <a:solidFill>
                  <a:srgbClr val="000000"/>
                </a:solidFill>
                <a:latin typeface="Arial" panose="020B0604020202020204" pitchFamily="34" charset="0"/>
                <a:ea typeface="ＭＳ ゴシック" panose="020B0609070205080204" pitchFamily="49" charset="-128"/>
                <a:cs typeface="Arial" panose="020B0604020202020204" pitchFamily="34" charset="0"/>
              </a:rPr>
              <a:t>（常総市三坂町地先）。</a:t>
            </a:r>
            <a:endParaRPr kumimoji="0" lang="en-US" altLang="ja-JP" sz="2000" dirty="0">
              <a:solidFill>
                <a:srgbClr val="000000"/>
              </a:solidFill>
              <a:latin typeface="Arial" panose="020B0604020202020204" pitchFamily="34" charset="0"/>
              <a:ea typeface="ＭＳ ゴシック" panose="020B0609070205080204" pitchFamily="49" charset="-128"/>
              <a:cs typeface="Arial" panose="020B0604020202020204" pitchFamily="34" charset="0"/>
            </a:endParaRPr>
          </a:p>
          <a:p>
            <a:pPr eaLnBrk="0" fontAlgn="base" hangingPunct="0">
              <a:spcBef>
                <a:spcPct val="0"/>
              </a:spcBef>
              <a:spcAft>
                <a:spcPct val="0"/>
              </a:spcAft>
            </a:pPr>
            <a:r>
              <a:rPr kumimoji="0" lang="ja-JP" altLang="en-US" sz="2000" dirty="0">
                <a:solidFill>
                  <a:srgbClr val="000000"/>
                </a:solidFill>
                <a:latin typeface="Arial" panose="020B0604020202020204" pitchFamily="34" charset="0"/>
                <a:ea typeface="ＭＳ ゴシック" panose="020B0609070205080204" pitchFamily="49" charset="-128"/>
                <a:cs typeface="Arial" panose="020B0604020202020204" pitchFamily="34" charset="0"/>
              </a:rPr>
              <a:t>   関東地方の国管理河川では</a:t>
            </a:r>
            <a:r>
              <a:rPr kumimoji="0" lang="en-US" altLang="ja-JP" sz="2000" dirty="0">
                <a:solidFill>
                  <a:srgbClr val="000000"/>
                </a:solidFill>
                <a:latin typeface="Arial" panose="020B0604020202020204" pitchFamily="34" charset="0"/>
                <a:ea typeface="ＭＳ ゴシック" panose="020B0609070205080204" pitchFamily="49" charset="-128"/>
                <a:cs typeface="Arial" panose="020B0604020202020204" pitchFamily="34" charset="0"/>
              </a:rPr>
              <a:t>29</a:t>
            </a:r>
            <a:r>
              <a:rPr kumimoji="0" lang="ja-JP" altLang="en-US" sz="2000" dirty="0">
                <a:solidFill>
                  <a:srgbClr val="000000"/>
                </a:solidFill>
                <a:latin typeface="Arial" panose="020B0604020202020204" pitchFamily="34" charset="0"/>
                <a:ea typeface="ＭＳ ゴシック" panose="020B0609070205080204" pitchFamily="49" charset="-128"/>
                <a:cs typeface="Arial" panose="020B0604020202020204" pitchFamily="34" charset="0"/>
              </a:rPr>
              <a:t>年ぶり。</a:t>
            </a:r>
            <a:endParaRPr kumimoji="0" lang="ja-JP" altLang="en-US" sz="2800" dirty="0">
              <a:solidFill>
                <a:srgbClr val="000000"/>
              </a:solidFill>
              <a:latin typeface="Arial" panose="020B0604020202020204" pitchFamily="34" charset="0"/>
              <a:ea typeface="ＭＳ Ｐゴシック" panose="020B0600070205080204" pitchFamily="50" charset="-128"/>
            </a:endParaRPr>
          </a:p>
        </p:txBody>
      </p:sp>
      <p:sp>
        <p:nvSpPr>
          <p:cNvPr id="29" name="テキスト ボックス 28"/>
          <p:cNvSpPr txBox="1"/>
          <p:nvPr/>
        </p:nvSpPr>
        <p:spPr>
          <a:xfrm>
            <a:off x="7290070" y="2509264"/>
            <a:ext cx="1107996" cy="369332"/>
          </a:xfrm>
          <a:prstGeom prst="rect">
            <a:avLst/>
          </a:prstGeom>
          <a:noFill/>
        </p:spPr>
        <p:txBody>
          <a:bodyPr wrap="none" rtlCol="0">
            <a:spAutoFit/>
          </a:bodyPr>
          <a:lstStyle/>
          <a:p>
            <a:pPr eaLnBrk="0" fontAlgn="base" hangingPunct="0">
              <a:spcBef>
                <a:spcPct val="0"/>
              </a:spcBef>
              <a:spcAft>
                <a:spcPct val="0"/>
              </a:spcAft>
            </a:pPr>
            <a:r>
              <a:rPr lang="ja-JP" altLang="en-US" dirty="0">
                <a:solidFill>
                  <a:srgbClr val="FFFF00"/>
                </a:solidFill>
                <a:latin typeface="Arial" panose="020B0604020202020204" pitchFamily="34" charset="0"/>
                <a:ea typeface="ＭＳ Ｐゴシック" panose="020B0600070205080204" pitchFamily="50" charset="-128"/>
              </a:rPr>
              <a:t>決壊箇所</a:t>
            </a:r>
          </a:p>
        </p:txBody>
      </p:sp>
      <p:cxnSp>
        <p:nvCxnSpPr>
          <p:cNvPr id="30" name="直線矢印コネクタ 29"/>
          <p:cNvCxnSpPr/>
          <p:nvPr/>
        </p:nvCxnSpPr>
        <p:spPr bwMode="auto">
          <a:xfrm flipH="1">
            <a:off x="6496050" y="3130083"/>
            <a:ext cx="461874" cy="381899"/>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矢印コネクタ 30"/>
          <p:cNvCxnSpPr/>
          <p:nvPr/>
        </p:nvCxnSpPr>
        <p:spPr bwMode="auto">
          <a:xfrm>
            <a:off x="9655515" y="3570470"/>
            <a:ext cx="629761" cy="332334"/>
          </a:xfrm>
          <a:prstGeom prst="straightConnector1">
            <a:avLst/>
          </a:prstGeom>
          <a:solidFill>
            <a:schemeClr val="accent1"/>
          </a:solidFill>
          <a:ln w="57150" cap="flat" cmpd="sng" algn="ctr">
            <a:solidFill>
              <a:schemeClr val="bg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テキスト ボックス 31"/>
          <p:cNvSpPr txBox="1"/>
          <p:nvPr/>
        </p:nvSpPr>
        <p:spPr>
          <a:xfrm rot="436834">
            <a:off x="6140586" y="2769130"/>
            <a:ext cx="461665" cy="775212"/>
          </a:xfrm>
          <a:prstGeom prst="rect">
            <a:avLst/>
          </a:prstGeom>
          <a:noFill/>
        </p:spPr>
        <p:txBody>
          <a:bodyPr vert="eaVert" wrap="none" rtlCol="0">
            <a:spAutoFit/>
          </a:bodyPr>
          <a:lstStyle/>
          <a:p>
            <a:pPr eaLnBrk="0" fontAlgn="base" hangingPunct="0">
              <a:spcBef>
                <a:spcPct val="0"/>
              </a:spcBef>
              <a:spcAft>
                <a:spcPct val="0"/>
              </a:spcAft>
            </a:pPr>
            <a:r>
              <a:rPr lang="ja-JP" altLang="en-US" b="1" dirty="0">
                <a:solidFill>
                  <a:srgbClr val="FFFFFF"/>
                </a:solidFill>
                <a:latin typeface="Arial" panose="020B0604020202020204" pitchFamily="34" charset="0"/>
                <a:ea typeface="ＭＳ Ｐゴシック" panose="020B0600070205080204" pitchFamily="50" charset="-128"/>
              </a:rPr>
              <a:t>鬼怒川</a:t>
            </a:r>
          </a:p>
        </p:txBody>
      </p:sp>
      <p:sp>
        <p:nvSpPr>
          <p:cNvPr id="33" name="テキスト ボックス 32"/>
          <p:cNvSpPr txBox="1"/>
          <p:nvPr/>
        </p:nvSpPr>
        <p:spPr>
          <a:xfrm rot="19582547">
            <a:off x="8968891" y="2830660"/>
            <a:ext cx="461665" cy="775212"/>
          </a:xfrm>
          <a:prstGeom prst="rect">
            <a:avLst/>
          </a:prstGeom>
          <a:noFill/>
        </p:spPr>
        <p:txBody>
          <a:bodyPr vert="eaVert" wrap="none" rtlCol="0">
            <a:spAutoFit/>
          </a:bodyPr>
          <a:lstStyle/>
          <a:p>
            <a:pPr eaLnBrk="0" fontAlgn="base" hangingPunct="0">
              <a:spcBef>
                <a:spcPct val="0"/>
              </a:spcBef>
              <a:spcAft>
                <a:spcPct val="0"/>
              </a:spcAft>
            </a:pPr>
            <a:r>
              <a:rPr lang="ja-JP" altLang="en-US" b="1" dirty="0">
                <a:solidFill>
                  <a:srgbClr val="FFFFFF"/>
                </a:solidFill>
                <a:latin typeface="Arial" panose="020B0604020202020204" pitchFamily="34" charset="0"/>
                <a:ea typeface="ＭＳ Ｐゴシック" panose="020B0600070205080204" pitchFamily="50" charset="-128"/>
              </a:rPr>
              <a:t>小貝川</a:t>
            </a:r>
          </a:p>
        </p:txBody>
      </p:sp>
      <p:sp>
        <p:nvSpPr>
          <p:cNvPr id="34" name="角丸四角形 33"/>
          <p:cNvSpPr/>
          <p:nvPr/>
        </p:nvSpPr>
        <p:spPr bwMode="auto">
          <a:xfrm>
            <a:off x="1293414" y="1619329"/>
            <a:ext cx="3780000" cy="2147141"/>
          </a:xfrm>
          <a:prstGeom prst="round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ja-JP" altLang="en-US" sz="1600" b="1">
              <a:solidFill>
                <a:srgbClr val="000000"/>
              </a:solidFill>
              <a:latin typeface="Arial" panose="020B0604020202020204" pitchFamily="34" charset="0"/>
              <a:ea typeface="ＭＳ Ｐゴシック" panose="020B0600070205080204" pitchFamily="50" charset="-128"/>
            </a:endParaRPr>
          </a:p>
        </p:txBody>
      </p:sp>
      <p:sp>
        <p:nvSpPr>
          <p:cNvPr id="35" name="テキスト ボックス 34"/>
          <p:cNvSpPr txBox="1"/>
          <p:nvPr/>
        </p:nvSpPr>
        <p:spPr>
          <a:xfrm>
            <a:off x="1319647" y="1752028"/>
            <a:ext cx="3766225" cy="2031325"/>
          </a:xfrm>
          <a:prstGeom prst="rect">
            <a:avLst/>
          </a:prstGeom>
          <a:noFill/>
        </p:spPr>
        <p:txBody>
          <a:bodyPr wrap="square" rtlCol="0">
            <a:spAutoFit/>
          </a:bodyPr>
          <a:lstStyle/>
          <a:p>
            <a:pPr marL="182563" indent="-182563" eaLnBrk="0" fontAlgn="base" hangingPunct="0">
              <a:spcBef>
                <a:spcPct val="0"/>
              </a:spcBef>
              <a:spcAft>
                <a:spcPct val="0"/>
              </a:spcAft>
              <a:buFont typeface="Arial" panose="020B0604020202020204" pitchFamily="34" charset="0"/>
              <a:buChar char="•"/>
            </a:pPr>
            <a:r>
              <a:rPr lang="ja-JP" altLang="ja-JP" u="heavy" dirty="0">
                <a:solidFill>
                  <a:srgbClr val="000000"/>
                </a:solidFill>
                <a:latin typeface="Arial" panose="020B0604020202020204" pitchFamily="34" charset="0"/>
                <a:ea typeface="ＭＳ Ｐゴシック" panose="020B0600070205080204" pitchFamily="50" charset="-128"/>
              </a:rPr>
              <a:t>約</a:t>
            </a:r>
            <a:r>
              <a:rPr lang="en-US" altLang="ja-JP" u="heavy" dirty="0">
                <a:solidFill>
                  <a:srgbClr val="000000"/>
                </a:solidFill>
                <a:latin typeface="Arial" panose="020B0604020202020204" pitchFamily="34" charset="0"/>
                <a:ea typeface="ＭＳ Ｐゴシック" panose="020B0600070205080204" pitchFamily="50" charset="-128"/>
              </a:rPr>
              <a:t>40km</a:t>
            </a:r>
            <a:r>
              <a:rPr lang="en-US" altLang="ja-JP" u="heavy" baseline="30000" dirty="0">
                <a:solidFill>
                  <a:srgbClr val="000000"/>
                </a:solidFill>
                <a:latin typeface="Arial" panose="020B0604020202020204" pitchFamily="34" charset="0"/>
                <a:ea typeface="ＭＳ Ｐゴシック" panose="020B0600070205080204" pitchFamily="50" charset="-128"/>
              </a:rPr>
              <a:t>2</a:t>
            </a:r>
            <a:r>
              <a:rPr lang="ja-JP" altLang="ja-JP" u="heavy" dirty="0">
                <a:solidFill>
                  <a:srgbClr val="000000"/>
                </a:solidFill>
                <a:latin typeface="Arial" panose="020B0604020202020204" pitchFamily="34" charset="0"/>
                <a:ea typeface="ＭＳ Ｐゴシック" panose="020B0600070205080204" pitchFamily="50" charset="-128"/>
              </a:rPr>
              <a:t>が浸水</a:t>
            </a:r>
            <a:r>
              <a:rPr lang="ja-JP" altLang="ja-JP" dirty="0">
                <a:solidFill>
                  <a:srgbClr val="000000"/>
                </a:solidFill>
                <a:latin typeface="Arial" panose="020B0604020202020204" pitchFamily="34" charset="0"/>
                <a:ea typeface="ＭＳ Ｐゴシック" panose="020B0600070205080204" pitchFamily="50" charset="-128"/>
              </a:rPr>
              <a:t>し、死者</a:t>
            </a:r>
            <a:r>
              <a:rPr lang="en-US" altLang="ja-JP" dirty="0">
                <a:solidFill>
                  <a:srgbClr val="000000"/>
                </a:solidFill>
                <a:latin typeface="Arial" panose="020B0604020202020204" pitchFamily="34" charset="0"/>
                <a:ea typeface="ＭＳ Ｐゴシック" panose="020B0600070205080204" pitchFamily="50" charset="-128"/>
              </a:rPr>
              <a:t>2</a:t>
            </a:r>
            <a:r>
              <a:rPr lang="ja-JP" altLang="ja-JP" dirty="0">
                <a:solidFill>
                  <a:srgbClr val="000000"/>
                </a:solidFill>
                <a:latin typeface="Arial" panose="020B0604020202020204" pitchFamily="34" charset="0"/>
                <a:ea typeface="ＭＳ Ｐゴシック" panose="020B0600070205080204" pitchFamily="50" charset="-128"/>
              </a:rPr>
              <a:t>名、家屋被害約</a:t>
            </a:r>
            <a:r>
              <a:rPr lang="en-US" altLang="ja-JP" dirty="0">
                <a:solidFill>
                  <a:srgbClr val="000000"/>
                </a:solidFill>
                <a:latin typeface="Arial" panose="020B0604020202020204" pitchFamily="34" charset="0"/>
                <a:ea typeface="ＭＳ Ｐゴシック" panose="020B0600070205080204" pitchFamily="50" charset="-128"/>
              </a:rPr>
              <a:t>8,800</a:t>
            </a:r>
            <a:r>
              <a:rPr lang="ja-JP" altLang="ja-JP" dirty="0">
                <a:solidFill>
                  <a:srgbClr val="000000"/>
                </a:solidFill>
                <a:latin typeface="Arial" panose="020B0604020202020204" pitchFamily="34" charset="0"/>
                <a:ea typeface="ＭＳ Ｐゴシック" panose="020B0600070205080204" pitchFamily="50" charset="-128"/>
              </a:rPr>
              <a:t>戸などの被害が発生。</a:t>
            </a:r>
            <a:r>
              <a:rPr lang="ja-JP" altLang="ja-JP" u="heavy" dirty="0">
                <a:solidFill>
                  <a:srgbClr val="000000"/>
                </a:solidFill>
                <a:latin typeface="Arial" panose="020B0604020202020204" pitchFamily="34" charset="0"/>
                <a:ea typeface="ＭＳ Ｐゴシック" panose="020B0600070205080204" pitchFamily="50" charset="-128"/>
              </a:rPr>
              <a:t>多数の孤立者が発生し、約</a:t>
            </a:r>
            <a:r>
              <a:rPr lang="en-US" altLang="ja-JP" u="heavy" dirty="0">
                <a:solidFill>
                  <a:srgbClr val="000000"/>
                </a:solidFill>
                <a:latin typeface="Arial" panose="020B0604020202020204" pitchFamily="34" charset="0"/>
                <a:ea typeface="ＭＳ Ｐゴシック" panose="020B0600070205080204" pitchFamily="50" charset="-128"/>
              </a:rPr>
              <a:t>4,300</a:t>
            </a:r>
            <a:r>
              <a:rPr lang="ja-JP" altLang="ja-JP" u="heavy" dirty="0">
                <a:solidFill>
                  <a:srgbClr val="000000"/>
                </a:solidFill>
                <a:latin typeface="Arial" panose="020B0604020202020204" pitchFamily="34" charset="0"/>
                <a:ea typeface="ＭＳ Ｐゴシック" panose="020B0600070205080204" pitchFamily="50" charset="-128"/>
              </a:rPr>
              <a:t>人が救助</a:t>
            </a:r>
            <a:r>
              <a:rPr lang="ja-JP" altLang="ja-JP" dirty="0">
                <a:solidFill>
                  <a:srgbClr val="000000"/>
                </a:solidFill>
                <a:latin typeface="Arial" panose="020B0604020202020204" pitchFamily="34" charset="0"/>
                <a:ea typeface="ＭＳ Ｐゴシック" panose="020B0600070205080204" pitchFamily="50" charset="-128"/>
              </a:rPr>
              <a:t>された。</a:t>
            </a:r>
            <a:endParaRPr lang="en-US" altLang="ja-JP" dirty="0">
              <a:solidFill>
                <a:srgbClr val="000000"/>
              </a:solidFill>
              <a:latin typeface="Arial" panose="020B0604020202020204" pitchFamily="34" charset="0"/>
              <a:ea typeface="ＭＳ Ｐゴシック" panose="020B0600070205080204" pitchFamily="50" charset="-128"/>
            </a:endParaRPr>
          </a:p>
          <a:p>
            <a:pPr marL="182563" indent="-182563" eaLnBrk="0" fontAlgn="base" hangingPunct="0">
              <a:spcBef>
                <a:spcPct val="0"/>
              </a:spcBef>
              <a:spcAft>
                <a:spcPct val="0"/>
              </a:spcAft>
              <a:buFont typeface="Arial" panose="020B0604020202020204" pitchFamily="34" charset="0"/>
              <a:buChar char="•"/>
            </a:pPr>
            <a:r>
              <a:rPr lang="ja-JP" altLang="ja-JP" dirty="0">
                <a:solidFill>
                  <a:srgbClr val="000000"/>
                </a:solidFill>
                <a:latin typeface="Arial" panose="020B0604020202020204" pitchFamily="34" charset="0"/>
                <a:ea typeface="ＭＳ Ｐゴシック" panose="020B0600070205080204" pitchFamily="50" charset="-128"/>
              </a:rPr>
              <a:t>常総市役所等が浸水するとともに、電力、上下水道、鉄道等の停止が発生。</a:t>
            </a:r>
          </a:p>
        </p:txBody>
      </p:sp>
      <p:sp>
        <p:nvSpPr>
          <p:cNvPr id="36" name="正方形/長方形 35"/>
          <p:cNvSpPr/>
          <p:nvPr/>
        </p:nvSpPr>
        <p:spPr bwMode="auto">
          <a:xfrm>
            <a:off x="1991544" y="1577276"/>
            <a:ext cx="2407360" cy="183846"/>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ja-JP" altLang="en-US" sz="1600" b="1">
              <a:solidFill>
                <a:srgbClr val="000000"/>
              </a:solidFill>
              <a:latin typeface="Arial" panose="020B0604020202020204" pitchFamily="34" charset="0"/>
              <a:ea typeface="ＭＳ Ｐゴシック" panose="020B0600070205080204" pitchFamily="50" charset="-128"/>
            </a:endParaRPr>
          </a:p>
        </p:txBody>
      </p:sp>
      <p:sp>
        <p:nvSpPr>
          <p:cNvPr id="37" name="テキスト ボックス 6"/>
          <p:cNvSpPr txBox="1">
            <a:spLocks noChangeArrowheads="1"/>
          </p:cNvSpPr>
          <p:nvPr/>
        </p:nvSpPr>
        <p:spPr bwMode="auto">
          <a:xfrm>
            <a:off x="1775520" y="1434392"/>
            <a:ext cx="2736304" cy="400110"/>
          </a:xfrm>
          <a:prstGeom prst="rect">
            <a:avLst/>
          </a:prstGeom>
          <a:noFill/>
          <a:ln>
            <a:noFill/>
          </a:ln>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buNone/>
            </a:pPr>
            <a:r>
              <a:rPr lang="ja-JP" altLang="en-US" sz="2000" b="1" dirty="0">
                <a:solidFill>
                  <a:srgbClr val="000000"/>
                </a:solidFill>
              </a:rPr>
              <a:t>鬼怒川の被災状況</a:t>
            </a:r>
          </a:p>
        </p:txBody>
      </p:sp>
      <p:sp>
        <p:nvSpPr>
          <p:cNvPr id="38" name="テキスト ボックス 37"/>
          <p:cNvSpPr txBox="1"/>
          <p:nvPr/>
        </p:nvSpPr>
        <p:spPr>
          <a:xfrm>
            <a:off x="6392443" y="5545358"/>
            <a:ext cx="1338828" cy="369332"/>
          </a:xfrm>
          <a:prstGeom prst="rect">
            <a:avLst/>
          </a:prstGeom>
          <a:noFill/>
        </p:spPr>
        <p:txBody>
          <a:bodyPr wrap="none" rtlCol="0">
            <a:spAutoFit/>
          </a:bodyPr>
          <a:lstStyle/>
          <a:p>
            <a:pPr eaLnBrk="0" fontAlgn="base" hangingPunct="0">
              <a:spcBef>
                <a:spcPct val="0"/>
              </a:spcBef>
              <a:spcAft>
                <a:spcPct val="0"/>
              </a:spcAft>
            </a:pPr>
            <a:r>
              <a:rPr lang="ja-JP" altLang="en-US" dirty="0">
                <a:solidFill>
                  <a:srgbClr val="DAEDEF"/>
                </a:solidFill>
                <a:latin typeface="Arial" panose="020B0604020202020204" pitchFamily="34" charset="0"/>
                <a:ea typeface="ＭＳ Ｐゴシック" panose="020B0600070205080204" pitchFamily="50" charset="-128"/>
              </a:rPr>
              <a:t>常総市役所</a:t>
            </a:r>
          </a:p>
        </p:txBody>
      </p:sp>
      <p:cxnSp>
        <p:nvCxnSpPr>
          <p:cNvPr id="39" name="直線矢印コネクタ 38"/>
          <p:cNvCxnSpPr/>
          <p:nvPr/>
        </p:nvCxnSpPr>
        <p:spPr bwMode="auto">
          <a:xfrm flipH="1">
            <a:off x="6054485" y="5752547"/>
            <a:ext cx="316932" cy="49590"/>
          </a:xfrm>
          <a:prstGeom prst="straightConnector1">
            <a:avLst/>
          </a:prstGeom>
          <a:solidFill>
            <a:schemeClr val="accent1"/>
          </a:solidFill>
          <a:ln w="5715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図 39"/>
          <p:cNvPicPr>
            <a:picLocks noChangeAspect="1"/>
          </p:cNvPicPr>
          <p:nvPr/>
        </p:nvPicPr>
        <p:blipFill rotWithShape="1">
          <a:blip r:embed="rId3" cstate="print">
            <a:extLst>
              <a:ext uri="{28A0092B-C50C-407E-A947-70E740481C1C}">
                <a14:useLocalDpi xmlns:a14="http://schemas.microsoft.com/office/drawing/2010/main" val="0"/>
              </a:ext>
            </a:extLst>
          </a:blip>
          <a:srcRect l="9847" r="8758"/>
          <a:stretch/>
        </p:blipFill>
        <p:spPr>
          <a:xfrm>
            <a:off x="1289706" y="4021568"/>
            <a:ext cx="3814666" cy="2636244"/>
          </a:xfrm>
          <a:prstGeom prst="rect">
            <a:avLst/>
          </a:prstGeom>
        </p:spPr>
      </p:pic>
      <p:sp>
        <p:nvSpPr>
          <p:cNvPr id="41" name="テキスト ボックス 18"/>
          <p:cNvSpPr txBox="1">
            <a:spLocks noChangeArrowheads="1"/>
          </p:cNvSpPr>
          <p:nvPr/>
        </p:nvSpPr>
        <p:spPr bwMode="auto">
          <a:xfrm>
            <a:off x="1191814" y="3929286"/>
            <a:ext cx="1458266" cy="349702"/>
          </a:xfrm>
          <a:prstGeom prst="rect">
            <a:avLst/>
          </a:prstGeom>
          <a:solidFill>
            <a:schemeClr val="bg1"/>
          </a:solidFill>
          <a:ln>
            <a:solidFill>
              <a:schemeClr val="tx1"/>
            </a:solidFill>
          </a:ln>
        </p:spPr>
        <p:txBody>
          <a:bodyPr wrap="none" lIns="72000" tIns="36000" rIns="72000" bIns="36000">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fontAlgn="base" hangingPunct="1">
              <a:spcBef>
                <a:spcPct val="0"/>
              </a:spcBef>
              <a:spcAft>
                <a:spcPct val="0"/>
              </a:spcAft>
              <a:buNone/>
            </a:pPr>
            <a:r>
              <a:rPr lang="ja-JP" altLang="en-US" sz="1800" dirty="0">
                <a:solidFill>
                  <a:srgbClr val="000000"/>
                </a:solidFill>
              </a:rPr>
              <a:t>被災した家屋</a:t>
            </a:r>
          </a:p>
        </p:txBody>
      </p:sp>
      <p:sp>
        <p:nvSpPr>
          <p:cNvPr id="4" name="正方形/長方形 3"/>
          <p:cNvSpPr/>
          <p:nvPr/>
        </p:nvSpPr>
        <p:spPr>
          <a:xfrm>
            <a:off x="7731271" y="6126480"/>
            <a:ext cx="3372157" cy="531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水管理・国土保全局</a:t>
            </a:r>
          </a:p>
        </p:txBody>
      </p:sp>
    </p:spTree>
    <p:extLst>
      <p:ext uri="{BB962C8B-B14F-4D97-AF65-F5344CB8AC3E}">
        <p14:creationId xmlns:p14="http://schemas.microsoft.com/office/powerpoint/2010/main" val="93067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常総市からの避難</a:t>
            </a:r>
            <a:endParaRPr kumimoji="1" lang="ja-JP" altLang="en-US" dirty="0"/>
          </a:p>
        </p:txBody>
      </p:sp>
      <p:sp>
        <p:nvSpPr>
          <p:cNvPr id="3" name="スライド番号プレースホルダー 2"/>
          <p:cNvSpPr>
            <a:spLocks noGrp="1"/>
          </p:cNvSpPr>
          <p:nvPr>
            <p:ph type="sldNum" sz="quarter" idx="12"/>
          </p:nvPr>
        </p:nvSpPr>
        <p:spPr/>
        <p:txBody>
          <a:bodyPr/>
          <a:lstStyle/>
          <a:p>
            <a:pPr fontAlgn="base">
              <a:spcBef>
                <a:spcPct val="0"/>
              </a:spcBef>
              <a:spcAft>
                <a:spcPct val="0"/>
              </a:spcAft>
              <a:defRPr/>
            </a:pPr>
            <a:fld id="{5D46A8E4-BF1F-4233-8519-7E52A3D1A331}" type="slidenum">
              <a:rPr lang="en-US" altLang="ja-JP"/>
              <a:pPr fontAlgn="base">
                <a:spcBef>
                  <a:spcPct val="0"/>
                </a:spcBef>
                <a:spcAft>
                  <a:spcPct val="0"/>
                </a:spcAft>
                <a:defRPr/>
              </a:pPr>
              <a:t>21</a:t>
            </a:fld>
            <a:endParaRPr lang="ja-JP" altLang="en-US" dirty="0"/>
          </a:p>
        </p:txBody>
      </p:sp>
      <p:sp>
        <p:nvSpPr>
          <p:cNvPr id="4" name="テキスト ボックス 29"/>
          <p:cNvSpPr txBox="1">
            <a:spLocks noChangeArrowheads="1"/>
          </p:cNvSpPr>
          <p:nvPr/>
        </p:nvSpPr>
        <p:spPr bwMode="auto">
          <a:xfrm>
            <a:off x="6972210" y="2063606"/>
            <a:ext cx="2919083" cy="163121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r>
              <a:rPr lang="ja-JP" altLang="en-US" sz="2000" dirty="0">
                <a:solidFill>
                  <a:srgbClr val="000000"/>
                </a:solidFill>
                <a:latin typeface="ＭＳ Ｐゴシック"/>
                <a:ea typeface="ＭＳ Ｐゴシック"/>
              </a:rPr>
              <a:t> 避難者数　</a:t>
            </a:r>
            <a:r>
              <a:rPr lang="en-US" altLang="ja-JP" sz="2000" dirty="0">
                <a:solidFill>
                  <a:srgbClr val="000000"/>
                </a:solidFill>
                <a:latin typeface="ＭＳ Ｐゴシック"/>
                <a:ea typeface="ＭＳ Ｐゴシック"/>
              </a:rPr>
              <a:t>1,786</a:t>
            </a:r>
            <a:r>
              <a:rPr lang="ja-JP" altLang="en-US" sz="2000" dirty="0">
                <a:solidFill>
                  <a:srgbClr val="000000"/>
                </a:solidFill>
                <a:latin typeface="ＭＳ Ｐゴシック"/>
                <a:ea typeface="ＭＳ Ｐゴシック"/>
              </a:rPr>
              <a:t>人</a:t>
            </a:r>
            <a:endParaRPr lang="en-US" altLang="ja-JP" sz="2000" dirty="0">
              <a:solidFill>
                <a:srgbClr val="000000"/>
              </a:solidFill>
              <a:latin typeface="ＭＳ Ｐゴシック"/>
              <a:ea typeface="ＭＳ Ｐゴシック"/>
            </a:endParaRPr>
          </a:p>
          <a:p>
            <a:pPr fontAlgn="base">
              <a:spcBef>
                <a:spcPct val="0"/>
              </a:spcBef>
              <a:spcAft>
                <a:spcPct val="0"/>
              </a:spcAft>
              <a:buNone/>
            </a:pPr>
            <a:r>
              <a:rPr lang="ja-JP" altLang="en-US" sz="2000" dirty="0">
                <a:solidFill>
                  <a:srgbClr val="000000"/>
                </a:solidFill>
                <a:latin typeface="ＭＳ Ｐゴシック"/>
                <a:ea typeface="ＭＳ Ｐゴシック"/>
              </a:rPr>
              <a:t>　 市内　　　   </a:t>
            </a:r>
            <a:r>
              <a:rPr lang="en-US" altLang="ja-JP" sz="2000" dirty="0">
                <a:solidFill>
                  <a:srgbClr val="000000"/>
                </a:solidFill>
                <a:latin typeface="ＭＳ Ｐゴシック"/>
                <a:ea typeface="ＭＳ Ｐゴシック"/>
              </a:rPr>
              <a:t>840</a:t>
            </a:r>
            <a:r>
              <a:rPr lang="ja-JP" altLang="en-US" sz="2000" dirty="0">
                <a:solidFill>
                  <a:srgbClr val="000000"/>
                </a:solidFill>
                <a:latin typeface="ＭＳ Ｐゴシック"/>
                <a:ea typeface="ＭＳ Ｐゴシック"/>
              </a:rPr>
              <a:t>人</a:t>
            </a:r>
            <a:endParaRPr lang="en-US" altLang="ja-JP" sz="2000" dirty="0">
              <a:solidFill>
                <a:srgbClr val="000000"/>
              </a:solidFill>
              <a:latin typeface="ＭＳ Ｐゴシック"/>
              <a:ea typeface="ＭＳ Ｐゴシック"/>
            </a:endParaRPr>
          </a:p>
          <a:p>
            <a:pPr fontAlgn="base">
              <a:spcBef>
                <a:spcPct val="0"/>
              </a:spcBef>
              <a:spcAft>
                <a:spcPct val="0"/>
              </a:spcAft>
              <a:buNone/>
            </a:pPr>
            <a:r>
              <a:rPr lang="ja-JP" altLang="en-US" sz="2000" dirty="0">
                <a:solidFill>
                  <a:srgbClr val="000000"/>
                </a:solidFill>
                <a:latin typeface="ＭＳ Ｐゴシック"/>
                <a:ea typeface="ＭＳ Ｐゴシック"/>
              </a:rPr>
              <a:t>　 市外　　　   </a:t>
            </a:r>
            <a:r>
              <a:rPr lang="en-US" altLang="ja-JP" sz="2000" dirty="0">
                <a:solidFill>
                  <a:srgbClr val="000000"/>
                </a:solidFill>
                <a:latin typeface="ＭＳ Ｐゴシック"/>
                <a:ea typeface="ＭＳ Ｐゴシック"/>
              </a:rPr>
              <a:t>946</a:t>
            </a:r>
            <a:r>
              <a:rPr lang="ja-JP" altLang="en-US" sz="2000" dirty="0">
                <a:solidFill>
                  <a:srgbClr val="000000"/>
                </a:solidFill>
                <a:latin typeface="ＭＳ Ｐゴシック"/>
                <a:ea typeface="ＭＳ Ｐゴシック"/>
              </a:rPr>
              <a:t>人</a:t>
            </a:r>
            <a:endParaRPr lang="en-US" altLang="ja-JP" sz="2000" dirty="0">
              <a:solidFill>
                <a:srgbClr val="000000"/>
              </a:solidFill>
              <a:latin typeface="ＭＳ Ｐゴシック"/>
              <a:ea typeface="ＭＳ Ｐゴシック"/>
            </a:endParaRPr>
          </a:p>
          <a:p>
            <a:pPr fontAlgn="base">
              <a:spcBef>
                <a:spcPct val="0"/>
              </a:spcBef>
              <a:spcAft>
                <a:spcPct val="0"/>
              </a:spcAft>
              <a:buNone/>
            </a:pPr>
            <a:r>
              <a:rPr lang="ja-JP" altLang="en-US" sz="1600" dirty="0">
                <a:solidFill>
                  <a:srgbClr val="000000"/>
                </a:solidFill>
                <a:latin typeface="ＭＳ Ｐゴシック"/>
                <a:ea typeface="ＭＳ Ｐゴシック"/>
              </a:rPr>
              <a:t>　　　　（</a:t>
            </a:r>
            <a:r>
              <a:rPr lang="en-US" altLang="ja-JP" sz="1600" dirty="0">
                <a:solidFill>
                  <a:srgbClr val="000000"/>
                </a:solidFill>
                <a:latin typeface="ＭＳ Ｐゴシック"/>
                <a:ea typeface="ＭＳ Ｐゴシック"/>
              </a:rPr>
              <a:t>9</a:t>
            </a:r>
            <a:r>
              <a:rPr lang="ja-JP" altLang="en-US" sz="1600" dirty="0">
                <a:solidFill>
                  <a:srgbClr val="000000"/>
                </a:solidFill>
                <a:latin typeface="ＭＳ Ｐゴシック"/>
                <a:ea typeface="ＭＳ Ｐゴシック"/>
              </a:rPr>
              <a:t>月</a:t>
            </a:r>
            <a:r>
              <a:rPr lang="en-US" altLang="ja-JP" sz="1600" dirty="0">
                <a:solidFill>
                  <a:srgbClr val="000000"/>
                </a:solidFill>
                <a:latin typeface="ＭＳ Ｐゴシック"/>
                <a:ea typeface="ＭＳ Ｐゴシック"/>
              </a:rPr>
              <a:t>18</a:t>
            </a:r>
            <a:r>
              <a:rPr lang="ja-JP" altLang="en-US" sz="1600" dirty="0">
                <a:solidFill>
                  <a:srgbClr val="000000"/>
                </a:solidFill>
                <a:latin typeface="ＭＳ Ｐゴシック"/>
                <a:ea typeface="ＭＳ Ｐゴシック"/>
              </a:rPr>
              <a:t>日</a:t>
            </a:r>
            <a:r>
              <a:rPr lang="en-US" altLang="ja-JP" sz="1600" dirty="0">
                <a:solidFill>
                  <a:srgbClr val="000000"/>
                </a:solidFill>
                <a:latin typeface="ＭＳ Ｐゴシック"/>
                <a:ea typeface="ＭＳ Ｐゴシック"/>
              </a:rPr>
              <a:t>11</a:t>
            </a:r>
            <a:r>
              <a:rPr lang="ja-JP" altLang="en-US" sz="1600" dirty="0">
                <a:solidFill>
                  <a:srgbClr val="000000"/>
                </a:solidFill>
                <a:latin typeface="ＭＳ Ｐゴシック"/>
                <a:ea typeface="ＭＳ Ｐゴシック"/>
              </a:rPr>
              <a:t>時現在）</a:t>
            </a:r>
            <a:endParaRPr lang="en-US" altLang="ja-JP" sz="1600" dirty="0">
              <a:solidFill>
                <a:srgbClr val="000000"/>
              </a:solidFill>
              <a:latin typeface="ＭＳ Ｐゴシック"/>
              <a:ea typeface="ＭＳ Ｐゴシック"/>
            </a:endParaRPr>
          </a:p>
          <a:p>
            <a:pPr fontAlgn="base">
              <a:spcBef>
                <a:spcPct val="0"/>
              </a:spcBef>
              <a:spcAft>
                <a:spcPct val="0"/>
              </a:spcAft>
              <a:buNone/>
            </a:pPr>
            <a:r>
              <a:rPr lang="ja-JP" altLang="en-US" sz="1050" dirty="0">
                <a:solidFill>
                  <a:srgbClr val="000000"/>
                </a:solidFill>
                <a:latin typeface="ＭＳ Ｐゴシック"/>
                <a:ea typeface="ＭＳ Ｐゴシック"/>
              </a:rPr>
              <a:t>　　茨城県災害対策本部</a:t>
            </a:r>
            <a:r>
              <a:rPr lang="en-US" altLang="ja-JP" sz="1050" dirty="0">
                <a:solidFill>
                  <a:srgbClr val="000000"/>
                </a:solidFill>
                <a:latin typeface="ＭＳ Ｐゴシック"/>
                <a:ea typeface="ＭＳ Ｐゴシック"/>
              </a:rPr>
              <a:t>10</a:t>
            </a:r>
            <a:r>
              <a:rPr lang="ja-JP" altLang="en-US" sz="1050" dirty="0">
                <a:solidFill>
                  <a:srgbClr val="000000"/>
                </a:solidFill>
                <a:latin typeface="ＭＳ Ｐゴシック"/>
                <a:ea typeface="ＭＳ Ｐゴシック"/>
              </a:rPr>
              <a:t>月</a:t>
            </a:r>
            <a:r>
              <a:rPr lang="en-US" altLang="ja-JP" sz="1050" dirty="0">
                <a:solidFill>
                  <a:srgbClr val="000000"/>
                </a:solidFill>
                <a:latin typeface="ＭＳ Ｐゴシック"/>
                <a:ea typeface="ＭＳ Ｐゴシック"/>
              </a:rPr>
              <a:t>7</a:t>
            </a:r>
            <a:r>
              <a:rPr lang="ja-JP" altLang="en-US" sz="1050" dirty="0">
                <a:solidFill>
                  <a:srgbClr val="000000"/>
                </a:solidFill>
                <a:latin typeface="ＭＳ Ｐゴシック"/>
                <a:ea typeface="ＭＳ Ｐゴシック"/>
              </a:rPr>
              <a:t>日</a:t>
            </a:r>
            <a:r>
              <a:rPr lang="en-US" altLang="ja-JP" sz="1050" dirty="0">
                <a:solidFill>
                  <a:srgbClr val="000000"/>
                </a:solidFill>
                <a:latin typeface="ＭＳ Ｐゴシック"/>
                <a:ea typeface="ＭＳ Ｐゴシック"/>
              </a:rPr>
              <a:t>16</a:t>
            </a:r>
            <a:r>
              <a:rPr lang="ja-JP" altLang="en-US" sz="1050" dirty="0">
                <a:solidFill>
                  <a:srgbClr val="000000"/>
                </a:solidFill>
                <a:latin typeface="ＭＳ Ｐゴシック"/>
                <a:ea typeface="ＭＳ Ｐゴシック"/>
              </a:rPr>
              <a:t>時以前の</a:t>
            </a:r>
            <a:endParaRPr lang="en-US" altLang="ja-JP" sz="1050" dirty="0">
              <a:solidFill>
                <a:srgbClr val="000000"/>
              </a:solidFill>
              <a:latin typeface="ＭＳ Ｐゴシック"/>
              <a:ea typeface="ＭＳ Ｐゴシック"/>
            </a:endParaRPr>
          </a:p>
          <a:p>
            <a:pPr fontAlgn="base">
              <a:spcBef>
                <a:spcPct val="0"/>
              </a:spcBef>
              <a:spcAft>
                <a:spcPct val="0"/>
              </a:spcAft>
              <a:buNone/>
            </a:pPr>
            <a:r>
              <a:rPr lang="ja-JP" altLang="en-US" sz="1050" dirty="0">
                <a:solidFill>
                  <a:srgbClr val="000000"/>
                </a:solidFill>
                <a:latin typeface="ＭＳ Ｐゴシック"/>
                <a:ea typeface="ＭＳ Ｐゴシック"/>
              </a:rPr>
              <a:t>　　報道発表資料より常総市関連を抜粋</a:t>
            </a:r>
            <a:endParaRPr lang="ja-JP" altLang="en-US" sz="2000" dirty="0">
              <a:solidFill>
                <a:srgbClr val="000000"/>
              </a:solidFill>
              <a:latin typeface="ＭＳ Ｐゴシック"/>
              <a:ea typeface="ＭＳ Ｐゴシック"/>
            </a:endParaRPr>
          </a:p>
        </p:txBody>
      </p:sp>
      <p:grpSp>
        <p:nvGrpSpPr>
          <p:cNvPr id="5" name="グループ化 4"/>
          <p:cNvGrpSpPr/>
          <p:nvPr/>
        </p:nvGrpSpPr>
        <p:grpSpPr>
          <a:xfrm>
            <a:off x="5804280" y="4142668"/>
            <a:ext cx="5012498" cy="1594338"/>
            <a:chOff x="4183612" y="4245220"/>
            <a:chExt cx="5012498" cy="1594338"/>
          </a:xfrm>
        </p:grpSpPr>
        <p:sp>
          <p:nvSpPr>
            <p:cNvPr id="6" name="正方形/長方形 5"/>
            <p:cNvSpPr/>
            <p:nvPr/>
          </p:nvSpPr>
          <p:spPr bwMode="auto">
            <a:xfrm>
              <a:off x="4183612" y="4245220"/>
              <a:ext cx="5012498" cy="15943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ＭＳ Ｐゴシック"/>
                <a:ea typeface="ＭＳ Ｐゴシック"/>
              </a:endParaRPr>
            </a:p>
          </p:txBody>
        </p:sp>
        <p:pic>
          <p:nvPicPr>
            <p:cNvPr id="7" name="図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0455" y="4396854"/>
              <a:ext cx="233405" cy="24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bwMode="auto">
            <a:xfrm>
              <a:off x="4298421" y="5506566"/>
              <a:ext cx="297473" cy="218343"/>
            </a:xfrm>
            <a:prstGeom prst="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latin typeface="ＭＳ Ｐゴシック"/>
                <a:ea typeface="ＭＳ Ｐゴシック"/>
              </a:endParaRPr>
            </a:p>
          </p:txBody>
        </p:sp>
        <p:sp>
          <p:nvSpPr>
            <p:cNvPr id="9" name="テキスト ボックス 30"/>
            <p:cNvSpPr txBox="1">
              <a:spLocks noChangeArrowheads="1"/>
            </p:cNvSpPr>
            <p:nvPr/>
          </p:nvSpPr>
          <p:spPr bwMode="auto">
            <a:xfrm>
              <a:off x="4552236" y="4335770"/>
              <a:ext cx="4643874" cy="145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ts val="400"/>
                </a:spcBef>
                <a:spcAft>
                  <a:spcPct val="0"/>
                </a:spcAft>
                <a:buNone/>
              </a:pPr>
              <a:r>
                <a:rPr lang="ja-JP" altLang="en-US" sz="1600" dirty="0">
                  <a:solidFill>
                    <a:srgbClr val="000000"/>
                  </a:solidFill>
                  <a:latin typeface="ＭＳ Ｐゴシック"/>
                  <a:ea typeface="ＭＳ Ｐゴシック"/>
                </a:rPr>
                <a:t>：避難場所（常総市）</a:t>
              </a:r>
              <a:endParaRPr lang="en-US" altLang="ja-JP" sz="1600" dirty="0">
                <a:solidFill>
                  <a:srgbClr val="000000"/>
                </a:solidFill>
                <a:latin typeface="ＭＳ Ｐゴシック"/>
                <a:ea typeface="ＭＳ Ｐゴシック"/>
              </a:endParaRPr>
            </a:p>
            <a:p>
              <a:pPr fontAlgn="base">
                <a:spcBef>
                  <a:spcPts val="400"/>
                </a:spcBef>
                <a:spcAft>
                  <a:spcPct val="0"/>
                </a:spcAft>
                <a:buNone/>
              </a:pPr>
              <a:r>
                <a:rPr lang="ja-JP" altLang="en-US" sz="1600" dirty="0">
                  <a:solidFill>
                    <a:srgbClr val="000000"/>
                  </a:solidFill>
                  <a:latin typeface="ＭＳ Ｐゴシック"/>
                  <a:ea typeface="ＭＳ Ｐゴシック"/>
                </a:rPr>
                <a:t>：市外避難場所（下妻市、つくば市、つくばみらい市）</a:t>
              </a:r>
              <a:endParaRPr lang="en-US" altLang="ja-JP" sz="1600" dirty="0">
                <a:solidFill>
                  <a:srgbClr val="000000"/>
                </a:solidFill>
                <a:latin typeface="ＭＳ Ｐゴシック"/>
                <a:ea typeface="ＭＳ Ｐゴシック"/>
              </a:endParaRPr>
            </a:p>
            <a:p>
              <a:pPr fontAlgn="base">
                <a:spcBef>
                  <a:spcPts val="400"/>
                </a:spcBef>
                <a:spcAft>
                  <a:spcPct val="0"/>
                </a:spcAft>
                <a:buNone/>
              </a:pPr>
              <a:r>
                <a:rPr lang="ja-JP" altLang="en-US" sz="1600" dirty="0">
                  <a:solidFill>
                    <a:srgbClr val="000000"/>
                  </a:solidFill>
                  <a:latin typeface="ＭＳ Ｐゴシック"/>
                  <a:ea typeface="ＭＳ Ｐゴシック"/>
                </a:rPr>
                <a:t>：市外避難場所（坂東市、守谷市）</a:t>
              </a:r>
              <a:r>
                <a:rPr lang="en-US" altLang="ja-JP" sz="1600" baseline="30000" dirty="0">
                  <a:solidFill>
                    <a:srgbClr val="000000"/>
                  </a:solidFill>
                  <a:latin typeface="ＭＳ Ｐゴシック"/>
                  <a:ea typeface="ＭＳ Ｐゴシック"/>
                </a:rPr>
                <a:t>※</a:t>
              </a:r>
            </a:p>
            <a:p>
              <a:pPr fontAlgn="base">
                <a:spcBef>
                  <a:spcPts val="400"/>
                </a:spcBef>
                <a:spcAft>
                  <a:spcPct val="0"/>
                </a:spcAft>
                <a:buNone/>
              </a:pPr>
              <a:r>
                <a:rPr lang="ja-JP" altLang="en-US" sz="1100" dirty="0">
                  <a:solidFill>
                    <a:srgbClr val="000000"/>
                  </a:solidFill>
                  <a:latin typeface="ＭＳ Ｐゴシック"/>
                  <a:ea typeface="ＭＳ Ｐゴシック"/>
                </a:rPr>
                <a:t>　　　　　　　　</a:t>
              </a:r>
              <a:r>
                <a:rPr lang="en-US" altLang="ja-JP" sz="1100" dirty="0">
                  <a:solidFill>
                    <a:srgbClr val="000000"/>
                  </a:solidFill>
                  <a:latin typeface="ＭＳ Ｐゴシック"/>
                  <a:ea typeface="ＭＳ Ｐゴシック"/>
                </a:rPr>
                <a:t>※</a:t>
              </a:r>
              <a:r>
                <a:rPr lang="ja-JP" altLang="en-US" sz="1100" dirty="0">
                  <a:solidFill>
                    <a:srgbClr val="000000"/>
                  </a:solidFill>
                  <a:latin typeface="ＭＳ Ｐゴシック"/>
                  <a:ea typeface="ＭＳ Ｐゴシック"/>
                </a:rPr>
                <a:t>常総市民が自主避難したことにより開設</a:t>
              </a:r>
              <a:endParaRPr lang="en-US" altLang="ja-JP" sz="1100" dirty="0">
                <a:solidFill>
                  <a:srgbClr val="000000"/>
                </a:solidFill>
                <a:latin typeface="ＭＳ Ｐゴシック"/>
                <a:ea typeface="ＭＳ Ｐゴシック"/>
              </a:endParaRPr>
            </a:p>
            <a:p>
              <a:pPr fontAlgn="base">
                <a:spcBef>
                  <a:spcPts val="400"/>
                </a:spcBef>
                <a:spcAft>
                  <a:spcPct val="0"/>
                </a:spcAft>
                <a:buNone/>
              </a:pPr>
              <a:r>
                <a:rPr lang="ja-JP" altLang="en-US" sz="1600" dirty="0">
                  <a:solidFill>
                    <a:srgbClr val="000000"/>
                  </a:solidFill>
                  <a:latin typeface="ＭＳ Ｐゴシック"/>
                  <a:ea typeface="ＭＳ Ｐゴシック"/>
                </a:rPr>
                <a:t>：浸水範囲</a:t>
              </a:r>
            </a:p>
          </p:txBody>
        </p:sp>
        <p:pic>
          <p:nvPicPr>
            <p:cNvPr id="10" name="図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2342" y="4670028"/>
              <a:ext cx="269631" cy="3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6480" y="4958060"/>
              <a:ext cx="281354" cy="31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グループ化 12"/>
          <p:cNvGrpSpPr/>
          <p:nvPr/>
        </p:nvGrpSpPr>
        <p:grpSpPr>
          <a:xfrm>
            <a:off x="1770409" y="1884239"/>
            <a:ext cx="3816424" cy="4763951"/>
            <a:chOff x="427892" y="2063261"/>
            <a:chExt cx="3399692" cy="4243754"/>
          </a:xfrm>
        </p:grpSpPr>
        <p:grpSp>
          <p:nvGrpSpPr>
            <p:cNvPr id="14" name="グループ化 64"/>
            <p:cNvGrpSpPr>
              <a:grpSpLocks/>
            </p:cNvGrpSpPr>
            <p:nvPr/>
          </p:nvGrpSpPr>
          <p:grpSpPr bwMode="auto">
            <a:xfrm>
              <a:off x="427892" y="2063261"/>
              <a:ext cx="3399692" cy="4243754"/>
              <a:chOff x="463550" y="1949450"/>
              <a:chExt cx="3682999" cy="4597400"/>
            </a:xfrm>
          </p:grpSpPr>
          <p:pic>
            <p:nvPicPr>
              <p:cNvPr id="17" name="図 3"/>
              <p:cNvPicPr>
                <a:picLocks noChangeAspect="1"/>
              </p:cNvPicPr>
              <p:nvPr/>
            </p:nvPicPr>
            <p:blipFill>
              <a:blip r:embed="rId5">
                <a:extLst>
                  <a:ext uri="{28A0092B-C50C-407E-A947-70E740481C1C}">
                    <a14:useLocalDpi xmlns:a14="http://schemas.microsoft.com/office/drawing/2010/main" val="0"/>
                  </a:ext>
                </a:extLst>
              </a:blip>
              <a:srcRect l="19032" t="20950" r="19334" b="23935"/>
              <a:stretch>
                <a:fillRect/>
              </a:stretch>
            </p:blipFill>
            <p:spPr bwMode="auto">
              <a:xfrm>
                <a:off x="524621" y="1954050"/>
                <a:ext cx="3613499" cy="45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直線矢印コネクタ 17"/>
              <p:cNvCxnSpPr/>
              <p:nvPr/>
            </p:nvCxnSpPr>
            <p:spPr>
              <a:xfrm>
                <a:off x="2019300" y="3746500"/>
                <a:ext cx="80963" cy="525463"/>
              </a:xfrm>
              <a:prstGeom prst="straightConnector1">
                <a:avLst/>
              </a:prstGeom>
              <a:ln w="28575">
                <a:solidFill>
                  <a:schemeClr val="tx2"/>
                </a:solidFill>
                <a:headEnd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828924" y="3575050"/>
                <a:ext cx="82550" cy="525463"/>
              </a:xfrm>
              <a:prstGeom prst="straightConnector1">
                <a:avLst/>
              </a:prstGeom>
              <a:ln w="28575">
                <a:solidFill>
                  <a:schemeClr val="tx2"/>
                </a:solidFill>
                <a:headEnd w="med" len="med"/>
                <a:tailEnd type="triangle" w="lg" len="lg"/>
              </a:ln>
            </p:spPr>
            <p:style>
              <a:lnRef idx="1">
                <a:schemeClr val="accent1"/>
              </a:lnRef>
              <a:fillRef idx="0">
                <a:schemeClr val="accent1"/>
              </a:fillRef>
              <a:effectRef idx="0">
                <a:schemeClr val="accent1"/>
              </a:effectRef>
              <a:fontRef idx="minor">
                <a:schemeClr val="tx1"/>
              </a:fontRef>
            </p:style>
          </p:cxnSp>
          <p:sp>
            <p:nvSpPr>
              <p:cNvPr id="20" name="テキスト ボックス 36"/>
              <p:cNvSpPr txBox="1">
                <a:spLocks noChangeArrowheads="1"/>
              </p:cNvSpPr>
              <p:nvPr/>
            </p:nvSpPr>
            <p:spPr bwMode="auto">
              <a:xfrm>
                <a:off x="1917456" y="3247590"/>
                <a:ext cx="199559" cy="32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r>
                  <a:rPr lang="en-US" altLang="ja-JP" sz="1600" b="1" dirty="0">
                    <a:solidFill>
                      <a:srgbClr val="FF0000"/>
                    </a:solidFill>
                    <a:latin typeface="ＭＳ Ｐゴシック"/>
                    <a:ea typeface="ＭＳ Ｐゴシック"/>
                  </a:rPr>
                  <a:t>×</a:t>
                </a:r>
                <a:endParaRPr lang="ja-JP" altLang="en-US" sz="1600" b="1" dirty="0">
                  <a:solidFill>
                    <a:srgbClr val="FF0000"/>
                  </a:solidFill>
                  <a:latin typeface="ＭＳ Ｐゴシック"/>
                  <a:ea typeface="ＭＳ Ｐゴシック"/>
                </a:endParaRPr>
              </a:p>
            </p:txBody>
          </p:sp>
          <p:sp>
            <p:nvSpPr>
              <p:cNvPr id="21" name="フリーフォーム 20"/>
              <p:cNvSpPr/>
              <p:nvPr/>
            </p:nvSpPr>
            <p:spPr>
              <a:xfrm>
                <a:off x="527050" y="4775200"/>
                <a:ext cx="1555750" cy="1752600"/>
              </a:xfrm>
              <a:custGeom>
                <a:avLst/>
                <a:gdLst>
                  <a:gd name="connsiteX0" fmla="*/ 0 w 1555750"/>
                  <a:gd name="connsiteY0" fmla="*/ 0 h 1752600"/>
                  <a:gd name="connsiteX1" fmla="*/ 215900 w 1555750"/>
                  <a:gd name="connsiteY1" fmla="*/ 241300 h 1752600"/>
                  <a:gd name="connsiteX2" fmla="*/ 292100 w 1555750"/>
                  <a:gd name="connsiteY2" fmla="*/ 615950 h 1752600"/>
                  <a:gd name="connsiteX3" fmla="*/ 501650 w 1555750"/>
                  <a:gd name="connsiteY3" fmla="*/ 806450 h 1752600"/>
                  <a:gd name="connsiteX4" fmla="*/ 781050 w 1555750"/>
                  <a:gd name="connsiteY4" fmla="*/ 958850 h 1752600"/>
                  <a:gd name="connsiteX5" fmla="*/ 920750 w 1555750"/>
                  <a:gd name="connsiteY5" fmla="*/ 958850 h 1752600"/>
                  <a:gd name="connsiteX6" fmla="*/ 1047750 w 1555750"/>
                  <a:gd name="connsiteY6" fmla="*/ 990600 h 1752600"/>
                  <a:gd name="connsiteX7" fmla="*/ 1092200 w 1555750"/>
                  <a:gd name="connsiteY7" fmla="*/ 1098550 h 1752600"/>
                  <a:gd name="connsiteX8" fmla="*/ 1022350 w 1555750"/>
                  <a:gd name="connsiteY8" fmla="*/ 1200150 h 1752600"/>
                  <a:gd name="connsiteX9" fmla="*/ 984250 w 1555750"/>
                  <a:gd name="connsiteY9" fmla="*/ 1295400 h 1752600"/>
                  <a:gd name="connsiteX10" fmla="*/ 1079500 w 1555750"/>
                  <a:gd name="connsiteY10" fmla="*/ 1492250 h 1752600"/>
                  <a:gd name="connsiteX11" fmla="*/ 1270000 w 1555750"/>
                  <a:gd name="connsiteY11" fmla="*/ 1530350 h 1752600"/>
                  <a:gd name="connsiteX12" fmla="*/ 1428750 w 1555750"/>
                  <a:gd name="connsiteY12" fmla="*/ 1695450 h 1752600"/>
                  <a:gd name="connsiteX13" fmla="*/ 1555750 w 1555750"/>
                  <a:gd name="connsiteY13" fmla="*/ 17526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750" h="1752600">
                    <a:moveTo>
                      <a:pt x="0" y="0"/>
                    </a:moveTo>
                    <a:lnTo>
                      <a:pt x="215900" y="241300"/>
                    </a:lnTo>
                    <a:lnTo>
                      <a:pt x="292100" y="615950"/>
                    </a:lnTo>
                    <a:lnTo>
                      <a:pt x="501650" y="806450"/>
                    </a:lnTo>
                    <a:lnTo>
                      <a:pt x="781050" y="958850"/>
                    </a:lnTo>
                    <a:lnTo>
                      <a:pt x="920750" y="958850"/>
                    </a:lnTo>
                    <a:lnTo>
                      <a:pt x="1047750" y="990600"/>
                    </a:lnTo>
                    <a:lnTo>
                      <a:pt x="1092200" y="1098550"/>
                    </a:lnTo>
                    <a:lnTo>
                      <a:pt x="1022350" y="1200150"/>
                    </a:lnTo>
                    <a:lnTo>
                      <a:pt x="984250" y="1295400"/>
                    </a:lnTo>
                    <a:lnTo>
                      <a:pt x="1079500" y="1492250"/>
                    </a:lnTo>
                    <a:lnTo>
                      <a:pt x="1270000" y="1530350"/>
                    </a:lnTo>
                    <a:lnTo>
                      <a:pt x="1428750" y="1695450"/>
                    </a:lnTo>
                    <a:lnTo>
                      <a:pt x="1555750" y="1752600"/>
                    </a:lnTo>
                  </a:path>
                </a:pathLst>
              </a:custGeom>
              <a:noFill/>
              <a:ln w="1905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sp>
            <p:nvSpPr>
              <p:cNvPr id="22" name="フリーフォーム 21"/>
              <p:cNvSpPr/>
              <p:nvPr/>
            </p:nvSpPr>
            <p:spPr>
              <a:xfrm>
                <a:off x="3787774" y="5546725"/>
                <a:ext cx="358775" cy="536575"/>
              </a:xfrm>
              <a:custGeom>
                <a:avLst/>
                <a:gdLst>
                  <a:gd name="connsiteX0" fmla="*/ 342900 w 342900"/>
                  <a:gd name="connsiteY0" fmla="*/ 514350 h 514350"/>
                  <a:gd name="connsiteX1" fmla="*/ 266700 w 342900"/>
                  <a:gd name="connsiteY1" fmla="*/ 469900 h 514350"/>
                  <a:gd name="connsiteX2" fmla="*/ 215900 w 342900"/>
                  <a:gd name="connsiteY2" fmla="*/ 450850 h 514350"/>
                  <a:gd name="connsiteX3" fmla="*/ 158750 w 342900"/>
                  <a:gd name="connsiteY3" fmla="*/ 412750 h 514350"/>
                  <a:gd name="connsiteX4" fmla="*/ 158750 w 342900"/>
                  <a:gd name="connsiteY4" fmla="*/ 412750 h 514350"/>
                  <a:gd name="connsiteX5" fmla="*/ 114300 w 342900"/>
                  <a:gd name="connsiteY5" fmla="*/ 292100 h 514350"/>
                  <a:gd name="connsiteX6" fmla="*/ 63500 w 342900"/>
                  <a:gd name="connsiteY6" fmla="*/ 234950 h 514350"/>
                  <a:gd name="connsiteX7" fmla="*/ 12700 w 342900"/>
                  <a:gd name="connsiteY7" fmla="*/ 203200 h 514350"/>
                  <a:gd name="connsiteX8" fmla="*/ 19050 w 342900"/>
                  <a:gd name="connsiteY8" fmla="*/ 127000 h 514350"/>
                  <a:gd name="connsiteX9" fmla="*/ 25400 w 342900"/>
                  <a:gd name="connsiteY9" fmla="*/ 63500 h 514350"/>
                  <a:gd name="connsiteX10" fmla="*/ 0 w 342900"/>
                  <a:gd name="connsiteY10" fmla="*/ 0 h 514350"/>
                  <a:gd name="connsiteX0" fmla="*/ 352425 w 352425"/>
                  <a:gd name="connsiteY0" fmla="*/ 523875 h 523875"/>
                  <a:gd name="connsiteX1" fmla="*/ 276225 w 352425"/>
                  <a:gd name="connsiteY1" fmla="*/ 479425 h 523875"/>
                  <a:gd name="connsiteX2" fmla="*/ 225425 w 352425"/>
                  <a:gd name="connsiteY2" fmla="*/ 460375 h 523875"/>
                  <a:gd name="connsiteX3" fmla="*/ 168275 w 352425"/>
                  <a:gd name="connsiteY3" fmla="*/ 422275 h 523875"/>
                  <a:gd name="connsiteX4" fmla="*/ 168275 w 352425"/>
                  <a:gd name="connsiteY4" fmla="*/ 422275 h 523875"/>
                  <a:gd name="connsiteX5" fmla="*/ 123825 w 352425"/>
                  <a:gd name="connsiteY5" fmla="*/ 301625 h 523875"/>
                  <a:gd name="connsiteX6" fmla="*/ 73025 w 352425"/>
                  <a:gd name="connsiteY6" fmla="*/ 244475 h 523875"/>
                  <a:gd name="connsiteX7" fmla="*/ 22225 w 352425"/>
                  <a:gd name="connsiteY7" fmla="*/ 212725 h 523875"/>
                  <a:gd name="connsiteX8" fmla="*/ 28575 w 352425"/>
                  <a:gd name="connsiteY8" fmla="*/ 136525 h 523875"/>
                  <a:gd name="connsiteX9" fmla="*/ 34925 w 352425"/>
                  <a:gd name="connsiteY9" fmla="*/ 73025 h 523875"/>
                  <a:gd name="connsiteX10" fmla="*/ 0 w 352425"/>
                  <a:gd name="connsiteY10" fmla="*/ 0 h 523875"/>
                  <a:gd name="connsiteX0" fmla="*/ 358775 w 358775"/>
                  <a:gd name="connsiteY0" fmla="*/ 536575 h 536575"/>
                  <a:gd name="connsiteX1" fmla="*/ 282575 w 358775"/>
                  <a:gd name="connsiteY1" fmla="*/ 492125 h 536575"/>
                  <a:gd name="connsiteX2" fmla="*/ 231775 w 358775"/>
                  <a:gd name="connsiteY2" fmla="*/ 473075 h 536575"/>
                  <a:gd name="connsiteX3" fmla="*/ 174625 w 358775"/>
                  <a:gd name="connsiteY3" fmla="*/ 434975 h 536575"/>
                  <a:gd name="connsiteX4" fmla="*/ 174625 w 358775"/>
                  <a:gd name="connsiteY4" fmla="*/ 434975 h 536575"/>
                  <a:gd name="connsiteX5" fmla="*/ 130175 w 358775"/>
                  <a:gd name="connsiteY5" fmla="*/ 314325 h 536575"/>
                  <a:gd name="connsiteX6" fmla="*/ 79375 w 358775"/>
                  <a:gd name="connsiteY6" fmla="*/ 257175 h 536575"/>
                  <a:gd name="connsiteX7" fmla="*/ 28575 w 358775"/>
                  <a:gd name="connsiteY7" fmla="*/ 225425 h 536575"/>
                  <a:gd name="connsiteX8" fmla="*/ 34925 w 358775"/>
                  <a:gd name="connsiteY8" fmla="*/ 149225 h 536575"/>
                  <a:gd name="connsiteX9" fmla="*/ 41275 w 358775"/>
                  <a:gd name="connsiteY9" fmla="*/ 85725 h 536575"/>
                  <a:gd name="connsiteX10" fmla="*/ 0 w 358775"/>
                  <a:gd name="connsiteY10" fmla="*/ 0 h 536575"/>
                  <a:gd name="connsiteX0" fmla="*/ 358775 w 438150"/>
                  <a:gd name="connsiteY0" fmla="*/ 536575 h 536575"/>
                  <a:gd name="connsiteX1" fmla="*/ 438150 w 438150"/>
                  <a:gd name="connsiteY1" fmla="*/ 425450 h 536575"/>
                  <a:gd name="connsiteX2" fmla="*/ 231775 w 438150"/>
                  <a:gd name="connsiteY2" fmla="*/ 473075 h 536575"/>
                  <a:gd name="connsiteX3" fmla="*/ 174625 w 438150"/>
                  <a:gd name="connsiteY3" fmla="*/ 434975 h 536575"/>
                  <a:gd name="connsiteX4" fmla="*/ 174625 w 438150"/>
                  <a:gd name="connsiteY4" fmla="*/ 434975 h 536575"/>
                  <a:gd name="connsiteX5" fmla="*/ 130175 w 438150"/>
                  <a:gd name="connsiteY5" fmla="*/ 314325 h 536575"/>
                  <a:gd name="connsiteX6" fmla="*/ 79375 w 438150"/>
                  <a:gd name="connsiteY6" fmla="*/ 257175 h 536575"/>
                  <a:gd name="connsiteX7" fmla="*/ 28575 w 438150"/>
                  <a:gd name="connsiteY7" fmla="*/ 225425 h 536575"/>
                  <a:gd name="connsiteX8" fmla="*/ 34925 w 438150"/>
                  <a:gd name="connsiteY8" fmla="*/ 149225 h 536575"/>
                  <a:gd name="connsiteX9" fmla="*/ 41275 w 438150"/>
                  <a:gd name="connsiteY9" fmla="*/ 85725 h 536575"/>
                  <a:gd name="connsiteX10" fmla="*/ 0 w 438150"/>
                  <a:gd name="connsiteY10" fmla="*/ 0 h 536575"/>
                  <a:gd name="connsiteX0" fmla="*/ 358775 w 438150"/>
                  <a:gd name="connsiteY0" fmla="*/ 536575 h 536575"/>
                  <a:gd name="connsiteX1" fmla="*/ 438150 w 438150"/>
                  <a:gd name="connsiteY1" fmla="*/ 425450 h 536575"/>
                  <a:gd name="connsiteX2" fmla="*/ 295275 w 438150"/>
                  <a:gd name="connsiteY2" fmla="*/ 485776 h 536575"/>
                  <a:gd name="connsiteX3" fmla="*/ 231775 w 438150"/>
                  <a:gd name="connsiteY3" fmla="*/ 473075 h 536575"/>
                  <a:gd name="connsiteX4" fmla="*/ 174625 w 438150"/>
                  <a:gd name="connsiteY4" fmla="*/ 434975 h 536575"/>
                  <a:gd name="connsiteX5" fmla="*/ 174625 w 438150"/>
                  <a:gd name="connsiteY5" fmla="*/ 434975 h 536575"/>
                  <a:gd name="connsiteX6" fmla="*/ 130175 w 438150"/>
                  <a:gd name="connsiteY6" fmla="*/ 314325 h 536575"/>
                  <a:gd name="connsiteX7" fmla="*/ 79375 w 438150"/>
                  <a:gd name="connsiteY7" fmla="*/ 257175 h 536575"/>
                  <a:gd name="connsiteX8" fmla="*/ 28575 w 438150"/>
                  <a:gd name="connsiteY8" fmla="*/ 225425 h 536575"/>
                  <a:gd name="connsiteX9" fmla="*/ 34925 w 438150"/>
                  <a:gd name="connsiteY9" fmla="*/ 149225 h 536575"/>
                  <a:gd name="connsiteX10" fmla="*/ 41275 w 438150"/>
                  <a:gd name="connsiteY10" fmla="*/ 85725 h 536575"/>
                  <a:gd name="connsiteX11" fmla="*/ 0 w 438150"/>
                  <a:gd name="connsiteY11" fmla="*/ 0 h 536575"/>
                  <a:gd name="connsiteX0" fmla="*/ 358775 w 358775"/>
                  <a:gd name="connsiteY0" fmla="*/ 536575 h 536575"/>
                  <a:gd name="connsiteX1" fmla="*/ 358775 w 358775"/>
                  <a:gd name="connsiteY1" fmla="*/ 504825 h 536575"/>
                  <a:gd name="connsiteX2" fmla="*/ 295275 w 358775"/>
                  <a:gd name="connsiteY2" fmla="*/ 485776 h 536575"/>
                  <a:gd name="connsiteX3" fmla="*/ 231775 w 358775"/>
                  <a:gd name="connsiteY3" fmla="*/ 473075 h 536575"/>
                  <a:gd name="connsiteX4" fmla="*/ 174625 w 358775"/>
                  <a:gd name="connsiteY4" fmla="*/ 434975 h 536575"/>
                  <a:gd name="connsiteX5" fmla="*/ 174625 w 358775"/>
                  <a:gd name="connsiteY5" fmla="*/ 434975 h 536575"/>
                  <a:gd name="connsiteX6" fmla="*/ 130175 w 358775"/>
                  <a:gd name="connsiteY6" fmla="*/ 314325 h 536575"/>
                  <a:gd name="connsiteX7" fmla="*/ 79375 w 358775"/>
                  <a:gd name="connsiteY7" fmla="*/ 257175 h 536575"/>
                  <a:gd name="connsiteX8" fmla="*/ 28575 w 358775"/>
                  <a:gd name="connsiteY8" fmla="*/ 225425 h 536575"/>
                  <a:gd name="connsiteX9" fmla="*/ 34925 w 358775"/>
                  <a:gd name="connsiteY9" fmla="*/ 149225 h 536575"/>
                  <a:gd name="connsiteX10" fmla="*/ 41275 w 358775"/>
                  <a:gd name="connsiteY10" fmla="*/ 85725 h 536575"/>
                  <a:gd name="connsiteX11" fmla="*/ 0 w 358775"/>
                  <a:gd name="connsiteY11" fmla="*/ 0 h 536575"/>
                  <a:gd name="connsiteX0" fmla="*/ 358775 w 358775"/>
                  <a:gd name="connsiteY0" fmla="*/ 536575 h 536575"/>
                  <a:gd name="connsiteX1" fmla="*/ 295275 w 358775"/>
                  <a:gd name="connsiteY1" fmla="*/ 485776 h 536575"/>
                  <a:gd name="connsiteX2" fmla="*/ 231775 w 358775"/>
                  <a:gd name="connsiteY2" fmla="*/ 473075 h 536575"/>
                  <a:gd name="connsiteX3" fmla="*/ 174625 w 358775"/>
                  <a:gd name="connsiteY3" fmla="*/ 434975 h 536575"/>
                  <a:gd name="connsiteX4" fmla="*/ 174625 w 358775"/>
                  <a:gd name="connsiteY4" fmla="*/ 434975 h 536575"/>
                  <a:gd name="connsiteX5" fmla="*/ 130175 w 358775"/>
                  <a:gd name="connsiteY5" fmla="*/ 314325 h 536575"/>
                  <a:gd name="connsiteX6" fmla="*/ 79375 w 358775"/>
                  <a:gd name="connsiteY6" fmla="*/ 257175 h 536575"/>
                  <a:gd name="connsiteX7" fmla="*/ 28575 w 358775"/>
                  <a:gd name="connsiteY7" fmla="*/ 225425 h 536575"/>
                  <a:gd name="connsiteX8" fmla="*/ 34925 w 358775"/>
                  <a:gd name="connsiteY8" fmla="*/ 149225 h 536575"/>
                  <a:gd name="connsiteX9" fmla="*/ 41275 w 358775"/>
                  <a:gd name="connsiteY9" fmla="*/ 85725 h 536575"/>
                  <a:gd name="connsiteX10" fmla="*/ 0 w 358775"/>
                  <a:gd name="connsiteY10" fmla="*/ 0 h 53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75" h="536575">
                    <a:moveTo>
                      <a:pt x="358775" y="536575"/>
                    </a:moveTo>
                    <a:lnTo>
                      <a:pt x="295275" y="485776"/>
                    </a:lnTo>
                    <a:lnTo>
                      <a:pt x="231775" y="473075"/>
                    </a:lnTo>
                    <a:lnTo>
                      <a:pt x="174625" y="434975"/>
                    </a:lnTo>
                    <a:lnTo>
                      <a:pt x="174625" y="434975"/>
                    </a:lnTo>
                    <a:lnTo>
                      <a:pt x="130175" y="314325"/>
                    </a:lnTo>
                    <a:lnTo>
                      <a:pt x="79375" y="257175"/>
                    </a:lnTo>
                    <a:lnTo>
                      <a:pt x="28575" y="225425"/>
                    </a:lnTo>
                    <a:lnTo>
                      <a:pt x="34925" y="149225"/>
                    </a:lnTo>
                    <a:lnTo>
                      <a:pt x="41275" y="85725"/>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grpSp>
            <p:nvGrpSpPr>
              <p:cNvPr id="23" name="グループ化 17"/>
              <p:cNvGrpSpPr>
                <a:grpSpLocks/>
              </p:cNvGrpSpPr>
              <p:nvPr/>
            </p:nvGrpSpPr>
            <p:grpSpPr bwMode="auto">
              <a:xfrm>
                <a:off x="463550" y="1949450"/>
                <a:ext cx="3676650" cy="4597400"/>
                <a:chOff x="463550" y="1949450"/>
                <a:chExt cx="3676650" cy="4597400"/>
              </a:xfrm>
            </p:grpSpPr>
            <p:sp>
              <p:nvSpPr>
                <p:cNvPr id="33" name="フリーフォーム 32"/>
                <p:cNvSpPr/>
                <p:nvPr/>
              </p:nvSpPr>
              <p:spPr>
                <a:xfrm>
                  <a:off x="463550" y="1955800"/>
                  <a:ext cx="1238250" cy="1104900"/>
                </a:xfrm>
                <a:custGeom>
                  <a:avLst/>
                  <a:gdLst>
                    <a:gd name="connsiteX0" fmla="*/ 1092200 w 1238250"/>
                    <a:gd name="connsiteY0" fmla="*/ 0 h 1104900"/>
                    <a:gd name="connsiteX1" fmla="*/ 1085850 w 1238250"/>
                    <a:gd name="connsiteY1" fmla="*/ 120650 h 1104900"/>
                    <a:gd name="connsiteX2" fmla="*/ 1238250 w 1238250"/>
                    <a:gd name="connsiteY2" fmla="*/ 222250 h 1104900"/>
                    <a:gd name="connsiteX3" fmla="*/ 1225550 w 1238250"/>
                    <a:gd name="connsiteY3" fmla="*/ 387350 h 1104900"/>
                    <a:gd name="connsiteX4" fmla="*/ 1200150 w 1238250"/>
                    <a:gd name="connsiteY4" fmla="*/ 381000 h 1104900"/>
                    <a:gd name="connsiteX5" fmla="*/ 1206500 w 1238250"/>
                    <a:gd name="connsiteY5" fmla="*/ 431800 h 1104900"/>
                    <a:gd name="connsiteX6" fmla="*/ 1174750 w 1238250"/>
                    <a:gd name="connsiteY6" fmla="*/ 495300 h 1104900"/>
                    <a:gd name="connsiteX7" fmla="*/ 1155700 w 1238250"/>
                    <a:gd name="connsiteY7" fmla="*/ 495300 h 1104900"/>
                    <a:gd name="connsiteX8" fmla="*/ 1130300 w 1238250"/>
                    <a:gd name="connsiteY8" fmla="*/ 476250 h 1104900"/>
                    <a:gd name="connsiteX9" fmla="*/ 1092200 w 1238250"/>
                    <a:gd name="connsiteY9" fmla="*/ 520700 h 1104900"/>
                    <a:gd name="connsiteX10" fmla="*/ 1041400 w 1238250"/>
                    <a:gd name="connsiteY10" fmla="*/ 520700 h 1104900"/>
                    <a:gd name="connsiteX11" fmla="*/ 971550 w 1238250"/>
                    <a:gd name="connsiteY11" fmla="*/ 527050 h 1104900"/>
                    <a:gd name="connsiteX12" fmla="*/ 958850 w 1238250"/>
                    <a:gd name="connsiteY12" fmla="*/ 488950 h 1104900"/>
                    <a:gd name="connsiteX13" fmla="*/ 958850 w 1238250"/>
                    <a:gd name="connsiteY13" fmla="*/ 488950 h 1104900"/>
                    <a:gd name="connsiteX14" fmla="*/ 965200 w 1238250"/>
                    <a:gd name="connsiteY14" fmla="*/ 419100 h 1104900"/>
                    <a:gd name="connsiteX15" fmla="*/ 1060450 w 1238250"/>
                    <a:gd name="connsiteY15" fmla="*/ 336550 h 1104900"/>
                    <a:gd name="connsiteX16" fmla="*/ 1054100 w 1238250"/>
                    <a:gd name="connsiteY16" fmla="*/ 298450 h 1104900"/>
                    <a:gd name="connsiteX17" fmla="*/ 1073150 w 1238250"/>
                    <a:gd name="connsiteY17" fmla="*/ 260350 h 1104900"/>
                    <a:gd name="connsiteX18" fmla="*/ 1016000 w 1238250"/>
                    <a:gd name="connsiteY18" fmla="*/ 266700 h 1104900"/>
                    <a:gd name="connsiteX19" fmla="*/ 958850 w 1238250"/>
                    <a:gd name="connsiteY19" fmla="*/ 209550 h 1104900"/>
                    <a:gd name="connsiteX20" fmla="*/ 920750 w 1238250"/>
                    <a:gd name="connsiteY20" fmla="*/ 254000 h 1104900"/>
                    <a:gd name="connsiteX21" fmla="*/ 895350 w 1238250"/>
                    <a:gd name="connsiteY21" fmla="*/ 222250 h 1104900"/>
                    <a:gd name="connsiteX22" fmla="*/ 895350 w 1238250"/>
                    <a:gd name="connsiteY22" fmla="*/ 279400 h 1104900"/>
                    <a:gd name="connsiteX23" fmla="*/ 869950 w 1238250"/>
                    <a:gd name="connsiteY23" fmla="*/ 304800 h 1104900"/>
                    <a:gd name="connsiteX24" fmla="*/ 838200 w 1238250"/>
                    <a:gd name="connsiteY24" fmla="*/ 298450 h 1104900"/>
                    <a:gd name="connsiteX25" fmla="*/ 825500 w 1238250"/>
                    <a:gd name="connsiteY25" fmla="*/ 355600 h 1104900"/>
                    <a:gd name="connsiteX26" fmla="*/ 819150 w 1238250"/>
                    <a:gd name="connsiteY26" fmla="*/ 419100 h 1104900"/>
                    <a:gd name="connsiteX27" fmla="*/ 920750 w 1238250"/>
                    <a:gd name="connsiteY27" fmla="*/ 419100 h 1104900"/>
                    <a:gd name="connsiteX28" fmla="*/ 857250 w 1238250"/>
                    <a:gd name="connsiteY28" fmla="*/ 482600 h 1104900"/>
                    <a:gd name="connsiteX29" fmla="*/ 869950 w 1238250"/>
                    <a:gd name="connsiteY29" fmla="*/ 654050 h 1104900"/>
                    <a:gd name="connsiteX30" fmla="*/ 863600 w 1238250"/>
                    <a:gd name="connsiteY30" fmla="*/ 717550 h 1104900"/>
                    <a:gd name="connsiteX31" fmla="*/ 831850 w 1238250"/>
                    <a:gd name="connsiteY31" fmla="*/ 768350 h 1104900"/>
                    <a:gd name="connsiteX32" fmla="*/ 787400 w 1238250"/>
                    <a:gd name="connsiteY32" fmla="*/ 742950 h 1104900"/>
                    <a:gd name="connsiteX33" fmla="*/ 838200 w 1238250"/>
                    <a:gd name="connsiteY33" fmla="*/ 869950 h 1104900"/>
                    <a:gd name="connsiteX34" fmla="*/ 781050 w 1238250"/>
                    <a:gd name="connsiteY34" fmla="*/ 850900 h 1104900"/>
                    <a:gd name="connsiteX35" fmla="*/ 730250 w 1238250"/>
                    <a:gd name="connsiteY35" fmla="*/ 831850 h 1104900"/>
                    <a:gd name="connsiteX36" fmla="*/ 647700 w 1238250"/>
                    <a:gd name="connsiteY36" fmla="*/ 793750 h 1104900"/>
                    <a:gd name="connsiteX37" fmla="*/ 558800 w 1238250"/>
                    <a:gd name="connsiteY37" fmla="*/ 825500 h 1104900"/>
                    <a:gd name="connsiteX38" fmla="*/ 495300 w 1238250"/>
                    <a:gd name="connsiteY38" fmla="*/ 793750 h 1104900"/>
                    <a:gd name="connsiteX39" fmla="*/ 571500 w 1238250"/>
                    <a:gd name="connsiteY39" fmla="*/ 901700 h 1104900"/>
                    <a:gd name="connsiteX40" fmla="*/ 520700 w 1238250"/>
                    <a:gd name="connsiteY40" fmla="*/ 895350 h 1104900"/>
                    <a:gd name="connsiteX41" fmla="*/ 514350 w 1238250"/>
                    <a:gd name="connsiteY41" fmla="*/ 927100 h 1104900"/>
                    <a:gd name="connsiteX42" fmla="*/ 552450 w 1238250"/>
                    <a:gd name="connsiteY42" fmla="*/ 933450 h 1104900"/>
                    <a:gd name="connsiteX43" fmla="*/ 552450 w 1238250"/>
                    <a:gd name="connsiteY43" fmla="*/ 984250 h 1104900"/>
                    <a:gd name="connsiteX44" fmla="*/ 584200 w 1238250"/>
                    <a:gd name="connsiteY44" fmla="*/ 990600 h 1104900"/>
                    <a:gd name="connsiteX45" fmla="*/ 552450 w 1238250"/>
                    <a:gd name="connsiteY45" fmla="*/ 1066800 h 1104900"/>
                    <a:gd name="connsiteX46" fmla="*/ 539750 w 1238250"/>
                    <a:gd name="connsiteY46" fmla="*/ 1104900 h 1104900"/>
                    <a:gd name="connsiteX47" fmla="*/ 381000 w 1238250"/>
                    <a:gd name="connsiteY47" fmla="*/ 895350 h 1104900"/>
                    <a:gd name="connsiteX48" fmla="*/ 311150 w 1238250"/>
                    <a:gd name="connsiteY48" fmla="*/ 768350 h 1104900"/>
                    <a:gd name="connsiteX49" fmla="*/ 190500 w 1238250"/>
                    <a:gd name="connsiteY49" fmla="*/ 641350 h 1104900"/>
                    <a:gd name="connsiteX50" fmla="*/ 0 w 1238250"/>
                    <a:gd name="connsiteY50" fmla="*/ 60325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38250" h="1104900">
                      <a:moveTo>
                        <a:pt x="1092200" y="0"/>
                      </a:moveTo>
                      <a:lnTo>
                        <a:pt x="1085850" y="120650"/>
                      </a:lnTo>
                      <a:lnTo>
                        <a:pt x="1238250" y="222250"/>
                      </a:lnTo>
                      <a:lnTo>
                        <a:pt x="1225550" y="387350"/>
                      </a:lnTo>
                      <a:lnTo>
                        <a:pt x="1200150" y="381000"/>
                      </a:lnTo>
                      <a:lnTo>
                        <a:pt x="1206500" y="431800"/>
                      </a:lnTo>
                      <a:lnTo>
                        <a:pt x="1174750" y="495300"/>
                      </a:lnTo>
                      <a:lnTo>
                        <a:pt x="1155700" y="495300"/>
                      </a:lnTo>
                      <a:lnTo>
                        <a:pt x="1130300" y="476250"/>
                      </a:lnTo>
                      <a:lnTo>
                        <a:pt x="1092200" y="520700"/>
                      </a:lnTo>
                      <a:lnTo>
                        <a:pt x="1041400" y="520700"/>
                      </a:lnTo>
                      <a:lnTo>
                        <a:pt x="971550" y="527050"/>
                      </a:lnTo>
                      <a:lnTo>
                        <a:pt x="958850" y="488950"/>
                      </a:lnTo>
                      <a:lnTo>
                        <a:pt x="958850" y="488950"/>
                      </a:lnTo>
                      <a:lnTo>
                        <a:pt x="965200" y="419100"/>
                      </a:lnTo>
                      <a:lnTo>
                        <a:pt x="1060450" y="336550"/>
                      </a:lnTo>
                      <a:lnTo>
                        <a:pt x="1054100" y="298450"/>
                      </a:lnTo>
                      <a:lnTo>
                        <a:pt x="1073150" y="260350"/>
                      </a:lnTo>
                      <a:lnTo>
                        <a:pt x="1016000" y="266700"/>
                      </a:lnTo>
                      <a:lnTo>
                        <a:pt x="958850" y="209550"/>
                      </a:lnTo>
                      <a:lnTo>
                        <a:pt x="920750" y="254000"/>
                      </a:lnTo>
                      <a:lnTo>
                        <a:pt x="895350" y="222250"/>
                      </a:lnTo>
                      <a:lnTo>
                        <a:pt x="895350" y="279400"/>
                      </a:lnTo>
                      <a:lnTo>
                        <a:pt x="869950" y="304800"/>
                      </a:lnTo>
                      <a:lnTo>
                        <a:pt x="838200" y="298450"/>
                      </a:lnTo>
                      <a:lnTo>
                        <a:pt x="825500" y="355600"/>
                      </a:lnTo>
                      <a:lnTo>
                        <a:pt x="819150" y="419100"/>
                      </a:lnTo>
                      <a:lnTo>
                        <a:pt x="920750" y="419100"/>
                      </a:lnTo>
                      <a:lnTo>
                        <a:pt x="857250" y="482600"/>
                      </a:lnTo>
                      <a:lnTo>
                        <a:pt x="869950" y="654050"/>
                      </a:lnTo>
                      <a:lnTo>
                        <a:pt x="863600" y="717550"/>
                      </a:lnTo>
                      <a:lnTo>
                        <a:pt x="831850" y="768350"/>
                      </a:lnTo>
                      <a:lnTo>
                        <a:pt x="787400" y="742950"/>
                      </a:lnTo>
                      <a:lnTo>
                        <a:pt x="838200" y="869950"/>
                      </a:lnTo>
                      <a:lnTo>
                        <a:pt x="781050" y="850900"/>
                      </a:lnTo>
                      <a:lnTo>
                        <a:pt x="730250" y="831850"/>
                      </a:lnTo>
                      <a:lnTo>
                        <a:pt x="647700" y="793750"/>
                      </a:lnTo>
                      <a:lnTo>
                        <a:pt x="558800" y="825500"/>
                      </a:lnTo>
                      <a:lnTo>
                        <a:pt x="495300" y="793750"/>
                      </a:lnTo>
                      <a:lnTo>
                        <a:pt x="571500" y="901700"/>
                      </a:lnTo>
                      <a:lnTo>
                        <a:pt x="520700" y="895350"/>
                      </a:lnTo>
                      <a:lnTo>
                        <a:pt x="514350" y="927100"/>
                      </a:lnTo>
                      <a:lnTo>
                        <a:pt x="552450" y="933450"/>
                      </a:lnTo>
                      <a:lnTo>
                        <a:pt x="552450" y="984250"/>
                      </a:lnTo>
                      <a:lnTo>
                        <a:pt x="584200" y="990600"/>
                      </a:lnTo>
                      <a:lnTo>
                        <a:pt x="552450" y="1066800"/>
                      </a:lnTo>
                      <a:lnTo>
                        <a:pt x="539750" y="1104900"/>
                      </a:lnTo>
                      <a:lnTo>
                        <a:pt x="381000" y="895350"/>
                      </a:lnTo>
                      <a:lnTo>
                        <a:pt x="311150" y="768350"/>
                      </a:lnTo>
                      <a:lnTo>
                        <a:pt x="190500" y="641350"/>
                      </a:lnTo>
                      <a:lnTo>
                        <a:pt x="0" y="603250"/>
                      </a:lnTo>
                    </a:path>
                  </a:pathLst>
                </a:cu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sp>
              <p:nvSpPr>
                <p:cNvPr id="34" name="フリーフォーム 33"/>
                <p:cNvSpPr/>
                <p:nvPr/>
              </p:nvSpPr>
              <p:spPr>
                <a:xfrm>
                  <a:off x="1346200" y="1949450"/>
                  <a:ext cx="1498600" cy="895350"/>
                </a:xfrm>
                <a:custGeom>
                  <a:avLst/>
                  <a:gdLst>
                    <a:gd name="connsiteX0" fmla="*/ 0 w 1498600"/>
                    <a:gd name="connsiteY0" fmla="*/ 673100 h 895350"/>
                    <a:gd name="connsiteX1" fmla="*/ 44450 w 1498600"/>
                    <a:gd name="connsiteY1" fmla="*/ 768350 h 895350"/>
                    <a:gd name="connsiteX2" fmla="*/ 38100 w 1498600"/>
                    <a:gd name="connsiteY2" fmla="*/ 806450 h 895350"/>
                    <a:gd name="connsiteX3" fmla="*/ 44450 w 1498600"/>
                    <a:gd name="connsiteY3" fmla="*/ 895350 h 895350"/>
                    <a:gd name="connsiteX4" fmla="*/ 114300 w 1498600"/>
                    <a:gd name="connsiteY4" fmla="*/ 889000 h 895350"/>
                    <a:gd name="connsiteX5" fmla="*/ 127000 w 1498600"/>
                    <a:gd name="connsiteY5" fmla="*/ 844550 h 895350"/>
                    <a:gd name="connsiteX6" fmla="*/ 158750 w 1498600"/>
                    <a:gd name="connsiteY6" fmla="*/ 844550 h 895350"/>
                    <a:gd name="connsiteX7" fmla="*/ 177800 w 1498600"/>
                    <a:gd name="connsiteY7" fmla="*/ 793750 h 895350"/>
                    <a:gd name="connsiteX8" fmla="*/ 266700 w 1498600"/>
                    <a:gd name="connsiteY8" fmla="*/ 844550 h 895350"/>
                    <a:gd name="connsiteX9" fmla="*/ 285750 w 1498600"/>
                    <a:gd name="connsiteY9" fmla="*/ 806450 h 895350"/>
                    <a:gd name="connsiteX10" fmla="*/ 406400 w 1498600"/>
                    <a:gd name="connsiteY10" fmla="*/ 806450 h 895350"/>
                    <a:gd name="connsiteX11" fmla="*/ 457200 w 1498600"/>
                    <a:gd name="connsiteY11" fmla="*/ 774700 h 895350"/>
                    <a:gd name="connsiteX12" fmla="*/ 457200 w 1498600"/>
                    <a:gd name="connsiteY12" fmla="*/ 755650 h 895350"/>
                    <a:gd name="connsiteX13" fmla="*/ 463550 w 1498600"/>
                    <a:gd name="connsiteY13" fmla="*/ 673100 h 895350"/>
                    <a:gd name="connsiteX14" fmla="*/ 520700 w 1498600"/>
                    <a:gd name="connsiteY14" fmla="*/ 647700 h 895350"/>
                    <a:gd name="connsiteX15" fmla="*/ 539750 w 1498600"/>
                    <a:gd name="connsiteY15" fmla="*/ 666750 h 895350"/>
                    <a:gd name="connsiteX16" fmla="*/ 565150 w 1498600"/>
                    <a:gd name="connsiteY16" fmla="*/ 622300 h 895350"/>
                    <a:gd name="connsiteX17" fmla="*/ 596900 w 1498600"/>
                    <a:gd name="connsiteY17" fmla="*/ 704850 h 895350"/>
                    <a:gd name="connsiteX18" fmla="*/ 673100 w 1498600"/>
                    <a:gd name="connsiteY18" fmla="*/ 698500 h 895350"/>
                    <a:gd name="connsiteX19" fmla="*/ 730250 w 1498600"/>
                    <a:gd name="connsiteY19" fmla="*/ 698500 h 895350"/>
                    <a:gd name="connsiteX20" fmla="*/ 977900 w 1498600"/>
                    <a:gd name="connsiteY20" fmla="*/ 806450 h 895350"/>
                    <a:gd name="connsiteX21" fmla="*/ 1009650 w 1498600"/>
                    <a:gd name="connsiteY21" fmla="*/ 838200 h 895350"/>
                    <a:gd name="connsiteX22" fmla="*/ 1009650 w 1498600"/>
                    <a:gd name="connsiteY22" fmla="*/ 876300 h 895350"/>
                    <a:gd name="connsiteX23" fmla="*/ 1035050 w 1498600"/>
                    <a:gd name="connsiteY23" fmla="*/ 876300 h 895350"/>
                    <a:gd name="connsiteX24" fmla="*/ 1047750 w 1498600"/>
                    <a:gd name="connsiteY24" fmla="*/ 800100 h 895350"/>
                    <a:gd name="connsiteX25" fmla="*/ 1098550 w 1498600"/>
                    <a:gd name="connsiteY25" fmla="*/ 819150 h 895350"/>
                    <a:gd name="connsiteX26" fmla="*/ 1117600 w 1498600"/>
                    <a:gd name="connsiteY26" fmla="*/ 819150 h 895350"/>
                    <a:gd name="connsiteX27" fmla="*/ 1187450 w 1498600"/>
                    <a:gd name="connsiteY27" fmla="*/ 781050 h 895350"/>
                    <a:gd name="connsiteX28" fmla="*/ 1200150 w 1498600"/>
                    <a:gd name="connsiteY28" fmla="*/ 647700 h 895350"/>
                    <a:gd name="connsiteX29" fmla="*/ 1206500 w 1498600"/>
                    <a:gd name="connsiteY29" fmla="*/ 571500 h 895350"/>
                    <a:gd name="connsiteX30" fmla="*/ 1231900 w 1498600"/>
                    <a:gd name="connsiteY30" fmla="*/ 533400 h 895350"/>
                    <a:gd name="connsiteX31" fmla="*/ 1174750 w 1498600"/>
                    <a:gd name="connsiteY31" fmla="*/ 450850 h 895350"/>
                    <a:gd name="connsiteX32" fmla="*/ 1263650 w 1498600"/>
                    <a:gd name="connsiteY32" fmla="*/ 342900 h 895350"/>
                    <a:gd name="connsiteX33" fmla="*/ 1263650 w 1498600"/>
                    <a:gd name="connsiteY33" fmla="*/ 171450 h 895350"/>
                    <a:gd name="connsiteX34" fmla="*/ 1333500 w 1498600"/>
                    <a:gd name="connsiteY34" fmla="*/ 152400 h 895350"/>
                    <a:gd name="connsiteX35" fmla="*/ 1333500 w 1498600"/>
                    <a:gd name="connsiteY35" fmla="*/ 152400 h 895350"/>
                    <a:gd name="connsiteX36" fmla="*/ 1409700 w 1498600"/>
                    <a:gd name="connsiteY36" fmla="*/ 95250 h 895350"/>
                    <a:gd name="connsiteX37" fmla="*/ 1466850 w 1498600"/>
                    <a:gd name="connsiteY37" fmla="*/ 114300 h 895350"/>
                    <a:gd name="connsiteX38" fmla="*/ 1498600 w 1498600"/>
                    <a:gd name="connsiteY38" fmla="*/ 50800 h 895350"/>
                    <a:gd name="connsiteX39" fmla="*/ 1441450 w 1498600"/>
                    <a:gd name="connsiteY39" fmla="*/ 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98600" h="895350">
                      <a:moveTo>
                        <a:pt x="0" y="673100"/>
                      </a:moveTo>
                      <a:lnTo>
                        <a:pt x="44450" y="768350"/>
                      </a:lnTo>
                      <a:lnTo>
                        <a:pt x="38100" y="806450"/>
                      </a:lnTo>
                      <a:lnTo>
                        <a:pt x="44450" y="895350"/>
                      </a:lnTo>
                      <a:lnTo>
                        <a:pt x="114300" y="889000"/>
                      </a:lnTo>
                      <a:lnTo>
                        <a:pt x="127000" y="844550"/>
                      </a:lnTo>
                      <a:lnTo>
                        <a:pt x="158750" y="844550"/>
                      </a:lnTo>
                      <a:lnTo>
                        <a:pt x="177800" y="793750"/>
                      </a:lnTo>
                      <a:lnTo>
                        <a:pt x="266700" y="844550"/>
                      </a:lnTo>
                      <a:lnTo>
                        <a:pt x="285750" y="806450"/>
                      </a:lnTo>
                      <a:lnTo>
                        <a:pt x="406400" y="806450"/>
                      </a:lnTo>
                      <a:lnTo>
                        <a:pt x="457200" y="774700"/>
                      </a:lnTo>
                      <a:lnTo>
                        <a:pt x="457200" y="755650"/>
                      </a:lnTo>
                      <a:lnTo>
                        <a:pt x="463550" y="673100"/>
                      </a:lnTo>
                      <a:lnTo>
                        <a:pt x="520700" y="647700"/>
                      </a:lnTo>
                      <a:lnTo>
                        <a:pt x="539750" y="666750"/>
                      </a:lnTo>
                      <a:lnTo>
                        <a:pt x="565150" y="622300"/>
                      </a:lnTo>
                      <a:lnTo>
                        <a:pt x="596900" y="704850"/>
                      </a:lnTo>
                      <a:lnTo>
                        <a:pt x="673100" y="698500"/>
                      </a:lnTo>
                      <a:lnTo>
                        <a:pt x="730250" y="698500"/>
                      </a:lnTo>
                      <a:lnTo>
                        <a:pt x="977900" y="806450"/>
                      </a:lnTo>
                      <a:lnTo>
                        <a:pt x="1009650" y="838200"/>
                      </a:lnTo>
                      <a:lnTo>
                        <a:pt x="1009650" y="876300"/>
                      </a:lnTo>
                      <a:lnTo>
                        <a:pt x="1035050" y="876300"/>
                      </a:lnTo>
                      <a:lnTo>
                        <a:pt x="1047750" y="800100"/>
                      </a:lnTo>
                      <a:lnTo>
                        <a:pt x="1098550" y="819150"/>
                      </a:lnTo>
                      <a:lnTo>
                        <a:pt x="1117600" y="819150"/>
                      </a:lnTo>
                      <a:lnTo>
                        <a:pt x="1187450" y="781050"/>
                      </a:lnTo>
                      <a:lnTo>
                        <a:pt x="1200150" y="647700"/>
                      </a:lnTo>
                      <a:lnTo>
                        <a:pt x="1206500" y="571500"/>
                      </a:lnTo>
                      <a:lnTo>
                        <a:pt x="1231900" y="533400"/>
                      </a:lnTo>
                      <a:lnTo>
                        <a:pt x="1174750" y="450850"/>
                      </a:lnTo>
                      <a:lnTo>
                        <a:pt x="1263650" y="342900"/>
                      </a:lnTo>
                      <a:lnTo>
                        <a:pt x="1263650" y="171450"/>
                      </a:lnTo>
                      <a:lnTo>
                        <a:pt x="1333500" y="152400"/>
                      </a:lnTo>
                      <a:lnTo>
                        <a:pt x="1333500" y="152400"/>
                      </a:lnTo>
                      <a:lnTo>
                        <a:pt x="1409700" y="95250"/>
                      </a:lnTo>
                      <a:lnTo>
                        <a:pt x="1466850" y="114300"/>
                      </a:lnTo>
                      <a:lnTo>
                        <a:pt x="1498600" y="50800"/>
                      </a:lnTo>
                      <a:lnTo>
                        <a:pt x="1441450" y="0"/>
                      </a:lnTo>
                    </a:path>
                  </a:pathLst>
                </a:cu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sp>
              <p:nvSpPr>
                <p:cNvPr id="35" name="フリーフォーム 34"/>
                <p:cNvSpPr/>
                <p:nvPr/>
              </p:nvSpPr>
              <p:spPr>
                <a:xfrm>
                  <a:off x="996950" y="3060700"/>
                  <a:ext cx="920750" cy="2667000"/>
                </a:xfrm>
                <a:custGeom>
                  <a:avLst/>
                  <a:gdLst>
                    <a:gd name="connsiteX0" fmla="*/ 0 w 920750"/>
                    <a:gd name="connsiteY0" fmla="*/ 0 h 2654300"/>
                    <a:gd name="connsiteX1" fmla="*/ 76200 w 920750"/>
                    <a:gd name="connsiteY1" fmla="*/ 101600 h 2654300"/>
                    <a:gd name="connsiteX2" fmla="*/ 31750 w 920750"/>
                    <a:gd name="connsiteY2" fmla="*/ 133350 h 2654300"/>
                    <a:gd name="connsiteX3" fmla="*/ 152400 w 920750"/>
                    <a:gd name="connsiteY3" fmla="*/ 146050 h 2654300"/>
                    <a:gd name="connsiteX4" fmla="*/ 241300 w 920750"/>
                    <a:gd name="connsiteY4" fmla="*/ 273050 h 2654300"/>
                    <a:gd name="connsiteX5" fmla="*/ 304800 w 920750"/>
                    <a:gd name="connsiteY5" fmla="*/ 330200 h 2654300"/>
                    <a:gd name="connsiteX6" fmla="*/ 355600 w 920750"/>
                    <a:gd name="connsiteY6" fmla="*/ 330200 h 2654300"/>
                    <a:gd name="connsiteX7" fmla="*/ 508000 w 920750"/>
                    <a:gd name="connsiteY7" fmla="*/ 533400 h 2654300"/>
                    <a:gd name="connsiteX8" fmla="*/ 508000 w 920750"/>
                    <a:gd name="connsiteY8" fmla="*/ 533400 h 2654300"/>
                    <a:gd name="connsiteX9" fmla="*/ 565150 w 920750"/>
                    <a:gd name="connsiteY9" fmla="*/ 495300 h 2654300"/>
                    <a:gd name="connsiteX10" fmla="*/ 615950 w 920750"/>
                    <a:gd name="connsiteY10" fmla="*/ 571500 h 2654300"/>
                    <a:gd name="connsiteX11" fmla="*/ 596900 w 920750"/>
                    <a:gd name="connsiteY11" fmla="*/ 755650 h 2654300"/>
                    <a:gd name="connsiteX12" fmla="*/ 565150 w 920750"/>
                    <a:gd name="connsiteY12" fmla="*/ 825500 h 2654300"/>
                    <a:gd name="connsiteX13" fmla="*/ 577850 w 920750"/>
                    <a:gd name="connsiteY13" fmla="*/ 920750 h 2654300"/>
                    <a:gd name="connsiteX14" fmla="*/ 755650 w 920750"/>
                    <a:gd name="connsiteY14" fmla="*/ 1130300 h 2654300"/>
                    <a:gd name="connsiteX15" fmla="*/ 704850 w 920750"/>
                    <a:gd name="connsiteY15" fmla="*/ 1187450 h 2654300"/>
                    <a:gd name="connsiteX16" fmla="*/ 755650 w 920750"/>
                    <a:gd name="connsiteY16" fmla="*/ 1206500 h 2654300"/>
                    <a:gd name="connsiteX17" fmla="*/ 831850 w 920750"/>
                    <a:gd name="connsiteY17" fmla="*/ 1123950 h 2654300"/>
                    <a:gd name="connsiteX18" fmla="*/ 920750 w 920750"/>
                    <a:gd name="connsiteY18" fmla="*/ 1193800 h 2654300"/>
                    <a:gd name="connsiteX19" fmla="*/ 889000 w 920750"/>
                    <a:gd name="connsiteY19" fmla="*/ 1212850 h 2654300"/>
                    <a:gd name="connsiteX20" fmla="*/ 914400 w 920750"/>
                    <a:gd name="connsiteY20" fmla="*/ 1231900 h 2654300"/>
                    <a:gd name="connsiteX21" fmla="*/ 895350 w 920750"/>
                    <a:gd name="connsiteY21" fmla="*/ 1257300 h 2654300"/>
                    <a:gd name="connsiteX22" fmla="*/ 889000 w 920750"/>
                    <a:gd name="connsiteY22" fmla="*/ 1320800 h 2654300"/>
                    <a:gd name="connsiteX23" fmla="*/ 831850 w 920750"/>
                    <a:gd name="connsiteY23" fmla="*/ 1308100 h 2654300"/>
                    <a:gd name="connsiteX24" fmla="*/ 806450 w 920750"/>
                    <a:gd name="connsiteY24" fmla="*/ 1257300 h 2654300"/>
                    <a:gd name="connsiteX25" fmla="*/ 825500 w 920750"/>
                    <a:gd name="connsiteY25" fmla="*/ 1219200 h 2654300"/>
                    <a:gd name="connsiteX26" fmla="*/ 749300 w 920750"/>
                    <a:gd name="connsiteY26" fmla="*/ 1231900 h 2654300"/>
                    <a:gd name="connsiteX27" fmla="*/ 793750 w 920750"/>
                    <a:gd name="connsiteY27" fmla="*/ 1270000 h 2654300"/>
                    <a:gd name="connsiteX28" fmla="*/ 838200 w 920750"/>
                    <a:gd name="connsiteY28" fmla="*/ 1358900 h 2654300"/>
                    <a:gd name="connsiteX29" fmla="*/ 889000 w 920750"/>
                    <a:gd name="connsiteY29" fmla="*/ 1358900 h 2654300"/>
                    <a:gd name="connsiteX30" fmla="*/ 850900 w 920750"/>
                    <a:gd name="connsiteY30" fmla="*/ 1441450 h 2654300"/>
                    <a:gd name="connsiteX31" fmla="*/ 838200 w 920750"/>
                    <a:gd name="connsiteY31" fmla="*/ 1504950 h 2654300"/>
                    <a:gd name="connsiteX32" fmla="*/ 774700 w 920750"/>
                    <a:gd name="connsiteY32" fmla="*/ 1504950 h 2654300"/>
                    <a:gd name="connsiteX33" fmla="*/ 723900 w 920750"/>
                    <a:gd name="connsiteY33" fmla="*/ 1536700 h 2654300"/>
                    <a:gd name="connsiteX34" fmla="*/ 755650 w 920750"/>
                    <a:gd name="connsiteY34" fmla="*/ 1587500 h 2654300"/>
                    <a:gd name="connsiteX35" fmla="*/ 774700 w 920750"/>
                    <a:gd name="connsiteY35" fmla="*/ 1600200 h 2654300"/>
                    <a:gd name="connsiteX36" fmla="*/ 781050 w 920750"/>
                    <a:gd name="connsiteY36" fmla="*/ 1644650 h 2654300"/>
                    <a:gd name="connsiteX37" fmla="*/ 730250 w 920750"/>
                    <a:gd name="connsiteY37" fmla="*/ 1663700 h 2654300"/>
                    <a:gd name="connsiteX38" fmla="*/ 647700 w 920750"/>
                    <a:gd name="connsiteY38" fmla="*/ 1612900 h 2654300"/>
                    <a:gd name="connsiteX39" fmla="*/ 635000 w 920750"/>
                    <a:gd name="connsiteY39" fmla="*/ 1644650 h 2654300"/>
                    <a:gd name="connsiteX40" fmla="*/ 571500 w 920750"/>
                    <a:gd name="connsiteY40" fmla="*/ 1657350 h 2654300"/>
                    <a:gd name="connsiteX41" fmla="*/ 539750 w 920750"/>
                    <a:gd name="connsiteY41" fmla="*/ 1676400 h 2654300"/>
                    <a:gd name="connsiteX42" fmla="*/ 527050 w 920750"/>
                    <a:gd name="connsiteY42" fmla="*/ 1714500 h 2654300"/>
                    <a:gd name="connsiteX43" fmla="*/ 469900 w 920750"/>
                    <a:gd name="connsiteY43" fmla="*/ 1701800 h 2654300"/>
                    <a:gd name="connsiteX44" fmla="*/ 330200 w 920750"/>
                    <a:gd name="connsiteY44" fmla="*/ 1746250 h 2654300"/>
                    <a:gd name="connsiteX45" fmla="*/ 381000 w 920750"/>
                    <a:gd name="connsiteY45" fmla="*/ 1822450 h 2654300"/>
                    <a:gd name="connsiteX46" fmla="*/ 342900 w 920750"/>
                    <a:gd name="connsiteY46" fmla="*/ 1866900 h 2654300"/>
                    <a:gd name="connsiteX47" fmla="*/ 298450 w 920750"/>
                    <a:gd name="connsiteY47" fmla="*/ 1866900 h 2654300"/>
                    <a:gd name="connsiteX48" fmla="*/ 292100 w 920750"/>
                    <a:gd name="connsiteY48" fmla="*/ 1968500 h 2654300"/>
                    <a:gd name="connsiteX49" fmla="*/ 311150 w 920750"/>
                    <a:gd name="connsiteY49" fmla="*/ 2019300 h 2654300"/>
                    <a:gd name="connsiteX50" fmla="*/ 342900 w 920750"/>
                    <a:gd name="connsiteY50" fmla="*/ 2032000 h 2654300"/>
                    <a:gd name="connsiteX51" fmla="*/ 336550 w 920750"/>
                    <a:gd name="connsiteY51" fmla="*/ 2101850 h 2654300"/>
                    <a:gd name="connsiteX52" fmla="*/ 368300 w 920750"/>
                    <a:gd name="connsiteY52" fmla="*/ 2165350 h 2654300"/>
                    <a:gd name="connsiteX53" fmla="*/ 336550 w 920750"/>
                    <a:gd name="connsiteY53" fmla="*/ 2209800 h 2654300"/>
                    <a:gd name="connsiteX54" fmla="*/ 393700 w 920750"/>
                    <a:gd name="connsiteY54" fmla="*/ 2336800 h 2654300"/>
                    <a:gd name="connsiteX55" fmla="*/ 400050 w 920750"/>
                    <a:gd name="connsiteY55" fmla="*/ 2654300 h 2654300"/>
                    <a:gd name="connsiteX0" fmla="*/ 0 w 920750"/>
                    <a:gd name="connsiteY0" fmla="*/ 0 h 2667000"/>
                    <a:gd name="connsiteX1" fmla="*/ 76200 w 920750"/>
                    <a:gd name="connsiteY1" fmla="*/ 101600 h 2667000"/>
                    <a:gd name="connsiteX2" fmla="*/ 31750 w 920750"/>
                    <a:gd name="connsiteY2" fmla="*/ 133350 h 2667000"/>
                    <a:gd name="connsiteX3" fmla="*/ 152400 w 920750"/>
                    <a:gd name="connsiteY3" fmla="*/ 146050 h 2667000"/>
                    <a:gd name="connsiteX4" fmla="*/ 241300 w 920750"/>
                    <a:gd name="connsiteY4" fmla="*/ 273050 h 2667000"/>
                    <a:gd name="connsiteX5" fmla="*/ 304800 w 920750"/>
                    <a:gd name="connsiteY5" fmla="*/ 330200 h 2667000"/>
                    <a:gd name="connsiteX6" fmla="*/ 355600 w 920750"/>
                    <a:gd name="connsiteY6" fmla="*/ 330200 h 2667000"/>
                    <a:gd name="connsiteX7" fmla="*/ 508000 w 920750"/>
                    <a:gd name="connsiteY7" fmla="*/ 533400 h 2667000"/>
                    <a:gd name="connsiteX8" fmla="*/ 508000 w 920750"/>
                    <a:gd name="connsiteY8" fmla="*/ 533400 h 2667000"/>
                    <a:gd name="connsiteX9" fmla="*/ 565150 w 920750"/>
                    <a:gd name="connsiteY9" fmla="*/ 495300 h 2667000"/>
                    <a:gd name="connsiteX10" fmla="*/ 615950 w 920750"/>
                    <a:gd name="connsiteY10" fmla="*/ 571500 h 2667000"/>
                    <a:gd name="connsiteX11" fmla="*/ 596900 w 920750"/>
                    <a:gd name="connsiteY11" fmla="*/ 755650 h 2667000"/>
                    <a:gd name="connsiteX12" fmla="*/ 565150 w 920750"/>
                    <a:gd name="connsiteY12" fmla="*/ 825500 h 2667000"/>
                    <a:gd name="connsiteX13" fmla="*/ 577850 w 920750"/>
                    <a:gd name="connsiteY13" fmla="*/ 920750 h 2667000"/>
                    <a:gd name="connsiteX14" fmla="*/ 755650 w 920750"/>
                    <a:gd name="connsiteY14" fmla="*/ 1130300 h 2667000"/>
                    <a:gd name="connsiteX15" fmla="*/ 704850 w 920750"/>
                    <a:gd name="connsiteY15" fmla="*/ 1187450 h 2667000"/>
                    <a:gd name="connsiteX16" fmla="*/ 755650 w 920750"/>
                    <a:gd name="connsiteY16" fmla="*/ 1206500 h 2667000"/>
                    <a:gd name="connsiteX17" fmla="*/ 831850 w 920750"/>
                    <a:gd name="connsiteY17" fmla="*/ 1123950 h 2667000"/>
                    <a:gd name="connsiteX18" fmla="*/ 920750 w 920750"/>
                    <a:gd name="connsiteY18" fmla="*/ 1193800 h 2667000"/>
                    <a:gd name="connsiteX19" fmla="*/ 889000 w 920750"/>
                    <a:gd name="connsiteY19" fmla="*/ 1212850 h 2667000"/>
                    <a:gd name="connsiteX20" fmla="*/ 914400 w 920750"/>
                    <a:gd name="connsiteY20" fmla="*/ 1231900 h 2667000"/>
                    <a:gd name="connsiteX21" fmla="*/ 895350 w 920750"/>
                    <a:gd name="connsiteY21" fmla="*/ 1257300 h 2667000"/>
                    <a:gd name="connsiteX22" fmla="*/ 889000 w 920750"/>
                    <a:gd name="connsiteY22" fmla="*/ 1320800 h 2667000"/>
                    <a:gd name="connsiteX23" fmla="*/ 831850 w 920750"/>
                    <a:gd name="connsiteY23" fmla="*/ 1308100 h 2667000"/>
                    <a:gd name="connsiteX24" fmla="*/ 806450 w 920750"/>
                    <a:gd name="connsiteY24" fmla="*/ 1257300 h 2667000"/>
                    <a:gd name="connsiteX25" fmla="*/ 825500 w 920750"/>
                    <a:gd name="connsiteY25" fmla="*/ 1219200 h 2667000"/>
                    <a:gd name="connsiteX26" fmla="*/ 749300 w 920750"/>
                    <a:gd name="connsiteY26" fmla="*/ 1231900 h 2667000"/>
                    <a:gd name="connsiteX27" fmla="*/ 793750 w 920750"/>
                    <a:gd name="connsiteY27" fmla="*/ 1270000 h 2667000"/>
                    <a:gd name="connsiteX28" fmla="*/ 838200 w 920750"/>
                    <a:gd name="connsiteY28" fmla="*/ 1358900 h 2667000"/>
                    <a:gd name="connsiteX29" fmla="*/ 889000 w 920750"/>
                    <a:gd name="connsiteY29" fmla="*/ 1358900 h 2667000"/>
                    <a:gd name="connsiteX30" fmla="*/ 850900 w 920750"/>
                    <a:gd name="connsiteY30" fmla="*/ 1441450 h 2667000"/>
                    <a:gd name="connsiteX31" fmla="*/ 838200 w 920750"/>
                    <a:gd name="connsiteY31" fmla="*/ 1504950 h 2667000"/>
                    <a:gd name="connsiteX32" fmla="*/ 774700 w 920750"/>
                    <a:gd name="connsiteY32" fmla="*/ 1504950 h 2667000"/>
                    <a:gd name="connsiteX33" fmla="*/ 723900 w 920750"/>
                    <a:gd name="connsiteY33" fmla="*/ 1536700 h 2667000"/>
                    <a:gd name="connsiteX34" fmla="*/ 755650 w 920750"/>
                    <a:gd name="connsiteY34" fmla="*/ 1587500 h 2667000"/>
                    <a:gd name="connsiteX35" fmla="*/ 774700 w 920750"/>
                    <a:gd name="connsiteY35" fmla="*/ 1600200 h 2667000"/>
                    <a:gd name="connsiteX36" fmla="*/ 781050 w 920750"/>
                    <a:gd name="connsiteY36" fmla="*/ 1644650 h 2667000"/>
                    <a:gd name="connsiteX37" fmla="*/ 730250 w 920750"/>
                    <a:gd name="connsiteY37" fmla="*/ 1663700 h 2667000"/>
                    <a:gd name="connsiteX38" fmla="*/ 647700 w 920750"/>
                    <a:gd name="connsiteY38" fmla="*/ 1612900 h 2667000"/>
                    <a:gd name="connsiteX39" fmla="*/ 635000 w 920750"/>
                    <a:gd name="connsiteY39" fmla="*/ 1644650 h 2667000"/>
                    <a:gd name="connsiteX40" fmla="*/ 571500 w 920750"/>
                    <a:gd name="connsiteY40" fmla="*/ 1657350 h 2667000"/>
                    <a:gd name="connsiteX41" fmla="*/ 539750 w 920750"/>
                    <a:gd name="connsiteY41" fmla="*/ 1676400 h 2667000"/>
                    <a:gd name="connsiteX42" fmla="*/ 527050 w 920750"/>
                    <a:gd name="connsiteY42" fmla="*/ 1714500 h 2667000"/>
                    <a:gd name="connsiteX43" fmla="*/ 469900 w 920750"/>
                    <a:gd name="connsiteY43" fmla="*/ 1701800 h 2667000"/>
                    <a:gd name="connsiteX44" fmla="*/ 330200 w 920750"/>
                    <a:gd name="connsiteY44" fmla="*/ 1746250 h 2667000"/>
                    <a:gd name="connsiteX45" fmla="*/ 381000 w 920750"/>
                    <a:gd name="connsiteY45" fmla="*/ 1822450 h 2667000"/>
                    <a:gd name="connsiteX46" fmla="*/ 342900 w 920750"/>
                    <a:gd name="connsiteY46" fmla="*/ 1866900 h 2667000"/>
                    <a:gd name="connsiteX47" fmla="*/ 298450 w 920750"/>
                    <a:gd name="connsiteY47" fmla="*/ 1866900 h 2667000"/>
                    <a:gd name="connsiteX48" fmla="*/ 292100 w 920750"/>
                    <a:gd name="connsiteY48" fmla="*/ 1968500 h 2667000"/>
                    <a:gd name="connsiteX49" fmla="*/ 311150 w 920750"/>
                    <a:gd name="connsiteY49" fmla="*/ 2019300 h 2667000"/>
                    <a:gd name="connsiteX50" fmla="*/ 342900 w 920750"/>
                    <a:gd name="connsiteY50" fmla="*/ 2032000 h 2667000"/>
                    <a:gd name="connsiteX51" fmla="*/ 336550 w 920750"/>
                    <a:gd name="connsiteY51" fmla="*/ 2101850 h 2667000"/>
                    <a:gd name="connsiteX52" fmla="*/ 368300 w 920750"/>
                    <a:gd name="connsiteY52" fmla="*/ 2165350 h 2667000"/>
                    <a:gd name="connsiteX53" fmla="*/ 336550 w 920750"/>
                    <a:gd name="connsiteY53" fmla="*/ 2209800 h 2667000"/>
                    <a:gd name="connsiteX54" fmla="*/ 393700 w 920750"/>
                    <a:gd name="connsiteY54" fmla="*/ 2336800 h 2667000"/>
                    <a:gd name="connsiteX55" fmla="*/ 393700 w 920750"/>
                    <a:gd name="connsiteY5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20750" h="2667000">
                      <a:moveTo>
                        <a:pt x="0" y="0"/>
                      </a:moveTo>
                      <a:lnTo>
                        <a:pt x="76200" y="101600"/>
                      </a:lnTo>
                      <a:lnTo>
                        <a:pt x="31750" y="133350"/>
                      </a:lnTo>
                      <a:lnTo>
                        <a:pt x="152400" y="146050"/>
                      </a:lnTo>
                      <a:lnTo>
                        <a:pt x="241300" y="273050"/>
                      </a:lnTo>
                      <a:lnTo>
                        <a:pt x="304800" y="330200"/>
                      </a:lnTo>
                      <a:lnTo>
                        <a:pt x="355600" y="330200"/>
                      </a:lnTo>
                      <a:lnTo>
                        <a:pt x="508000" y="533400"/>
                      </a:lnTo>
                      <a:lnTo>
                        <a:pt x="508000" y="533400"/>
                      </a:lnTo>
                      <a:lnTo>
                        <a:pt x="565150" y="495300"/>
                      </a:lnTo>
                      <a:lnTo>
                        <a:pt x="615950" y="571500"/>
                      </a:lnTo>
                      <a:lnTo>
                        <a:pt x="596900" y="755650"/>
                      </a:lnTo>
                      <a:lnTo>
                        <a:pt x="565150" y="825500"/>
                      </a:lnTo>
                      <a:lnTo>
                        <a:pt x="577850" y="920750"/>
                      </a:lnTo>
                      <a:lnTo>
                        <a:pt x="755650" y="1130300"/>
                      </a:lnTo>
                      <a:lnTo>
                        <a:pt x="704850" y="1187450"/>
                      </a:lnTo>
                      <a:lnTo>
                        <a:pt x="755650" y="1206500"/>
                      </a:lnTo>
                      <a:lnTo>
                        <a:pt x="831850" y="1123950"/>
                      </a:lnTo>
                      <a:lnTo>
                        <a:pt x="920750" y="1193800"/>
                      </a:lnTo>
                      <a:lnTo>
                        <a:pt x="889000" y="1212850"/>
                      </a:lnTo>
                      <a:lnTo>
                        <a:pt x="914400" y="1231900"/>
                      </a:lnTo>
                      <a:lnTo>
                        <a:pt x="895350" y="1257300"/>
                      </a:lnTo>
                      <a:lnTo>
                        <a:pt x="889000" y="1320800"/>
                      </a:lnTo>
                      <a:lnTo>
                        <a:pt x="831850" y="1308100"/>
                      </a:lnTo>
                      <a:lnTo>
                        <a:pt x="806450" y="1257300"/>
                      </a:lnTo>
                      <a:lnTo>
                        <a:pt x="825500" y="1219200"/>
                      </a:lnTo>
                      <a:lnTo>
                        <a:pt x="749300" y="1231900"/>
                      </a:lnTo>
                      <a:lnTo>
                        <a:pt x="793750" y="1270000"/>
                      </a:lnTo>
                      <a:lnTo>
                        <a:pt x="838200" y="1358900"/>
                      </a:lnTo>
                      <a:lnTo>
                        <a:pt x="889000" y="1358900"/>
                      </a:lnTo>
                      <a:lnTo>
                        <a:pt x="850900" y="1441450"/>
                      </a:lnTo>
                      <a:lnTo>
                        <a:pt x="838200" y="1504950"/>
                      </a:lnTo>
                      <a:lnTo>
                        <a:pt x="774700" y="1504950"/>
                      </a:lnTo>
                      <a:lnTo>
                        <a:pt x="723900" y="1536700"/>
                      </a:lnTo>
                      <a:lnTo>
                        <a:pt x="755650" y="1587500"/>
                      </a:lnTo>
                      <a:lnTo>
                        <a:pt x="774700" y="1600200"/>
                      </a:lnTo>
                      <a:lnTo>
                        <a:pt x="781050" y="1644650"/>
                      </a:lnTo>
                      <a:lnTo>
                        <a:pt x="730250" y="1663700"/>
                      </a:lnTo>
                      <a:lnTo>
                        <a:pt x="647700" y="1612900"/>
                      </a:lnTo>
                      <a:lnTo>
                        <a:pt x="635000" y="1644650"/>
                      </a:lnTo>
                      <a:lnTo>
                        <a:pt x="571500" y="1657350"/>
                      </a:lnTo>
                      <a:lnTo>
                        <a:pt x="539750" y="1676400"/>
                      </a:lnTo>
                      <a:lnTo>
                        <a:pt x="527050" y="1714500"/>
                      </a:lnTo>
                      <a:lnTo>
                        <a:pt x="469900" y="1701800"/>
                      </a:lnTo>
                      <a:lnTo>
                        <a:pt x="330200" y="1746250"/>
                      </a:lnTo>
                      <a:lnTo>
                        <a:pt x="381000" y="1822450"/>
                      </a:lnTo>
                      <a:lnTo>
                        <a:pt x="342900" y="1866900"/>
                      </a:lnTo>
                      <a:lnTo>
                        <a:pt x="298450" y="1866900"/>
                      </a:lnTo>
                      <a:lnTo>
                        <a:pt x="292100" y="1968500"/>
                      </a:lnTo>
                      <a:lnTo>
                        <a:pt x="311150" y="2019300"/>
                      </a:lnTo>
                      <a:lnTo>
                        <a:pt x="342900" y="2032000"/>
                      </a:lnTo>
                      <a:lnTo>
                        <a:pt x="336550" y="2101850"/>
                      </a:lnTo>
                      <a:lnTo>
                        <a:pt x="368300" y="2165350"/>
                      </a:lnTo>
                      <a:lnTo>
                        <a:pt x="336550" y="2209800"/>
                      </a:lnTo>
                      <a:lnTo>
                        <a:pt x="393700" y="2336800"/>
                      </a:lnTo>
                      <a:lnTo>
                        <a:pt x="393700" y="2667000"/>
                      </a:lnTo>
                    </a:path>
                  </a:pathLst>
                </a:cu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sp>
              <p:nvSpPr>
                <p:cNvPr id="36" name="フリーフォーム 35"/>
                <p:cNvSpPr/>
                <p:nvPr/>
              </p:nvSpPr>
              <p:spPr>
                <a:xfrm>
                  <a:off x="2425699" y="2781300"/>
                  <a:ext cx="1041400" cy="2266950"/>
                </a:xfrm>
                <a:custGeom>
                  <a:avLst/>
                  <a:gdLst>
                    <a:gd name="connsiteX0" fmla="*/ 44450 w 1041400"/>
                    <a:gd name="connsiteY0" fmla="*/ 0 h 2266950"/>
                    <a:gd name="connsiteX1" fmla="*/ 82550 w 1041400"/>
                    <a:gd name="connsiteY1" fmla="*/ 63500 h 2266950"/>
                    <a:gd name="connsiteX2" fmla="*/ 57150 w 1041400"/>
                    <a:gd name="connsiteY2" fmla="*/ 120650 h 2266950"/>
                    <a:gd name="connsiteX3" fmla="*/ 0 w 1041400"/>
                    <a:gd name="connsiteY3" fmla="*/ 133350 h 2266950"/>
                    <a:gd name="connsiteX4" fmla="*/ 31750 w 1041400"/>
                    <a:gd name="connsiteY4" fmla="*/ 177800 h 2266950"/>
                    <a:gd name="connsiteX5" fmla="*/ 120650 w 1041400"/>
                    <a:gd name="connsiteY5" fmla="*/ 203200 h 2266950"/>
                    <a:gd name="connsiteX6" fmla="*/ 101600 w 1041400"/>
                    <a:gd name="connsiteY6" fmla="*/ 241300 h 2266950"/>
                    <a:gd name="connsiteX7" fmla="*/ 120650 w 1041400"/>
                    <a:gd name="connsiteY7" fmla="*/ 285750 h 2266950"/>
                    <a:gd name="connsiteX8" fmla="*/ 82550 w 1041400"/>
                    <a:gd name="connsiteY8" fmla="*/ 374650 h 2266950"/>
                    <a:gd name="connsiteX9" fmla="*/ 95250 w 1041400"/>
                    <a:gd name="connsiteY9" fmla="*/ 400050 h 2266950"/>
                    <a:gd name="connsiteX10" fmla="*/ 44450 w 1041400"/>
                    <a:gd name="connsiteY10" fmla="*/ 488950 h 2266950"/>
                    <a:gd name="connsiteX11" fmla="*/ 114300 w 1041400"/>
                    <a:gd name="connsiteY11" fmla="*/ 590550 h 2266950"/>
                    <a:gd name="connsiteX12" fmla="*/ 158750 w 1041400"/>
                    <a:gd name="connsiteY12" fmla="*/ 577850 h 2266950"/>
                    <a:gd name="connsiteX13" fmla="*/ 209550 w 1041400"/>
                    <a:gd name="connsiteY13" fmla="*/ 635000 h 2266950"/>
                    <a:gd name="connsiteX14" fmla="*/ 190500 w 1041400"/>
                    <a:gd name="connsiteY14" fmla="*/ 692150 h 2266950"/>
                    <a:gd name="connsiteX15" fmla="*/ 152400 w 1041400"/>
                    <a:gd name="connsiteY15" fmla="*/ 742950 h 2266950"/>
                    <a:gd name="connsiteX16" fmla="*/ 95250 w 1041400"/>
                    <a:gd name="connsiteY16" fmla="*/ 781050 h 2266950"/>
                    <a:gd name="connsiteX17" fmla="*/ 44450 w 1041400"/>
                    <a:gd name="connsiteY17" fmla="*/ 812800 h 2266950"/>
                    <a:gd name="connsiteX18" fmla="*/ 82550 w 1041400"/>
                    <a:gd name="connsiteY18" fmla="*/ 908050 h 2266950"/>
                    <a:gd name="connsiteX19" fmla="*/ 107950 w 1041400"/>
                    <a:gd name="connsiteY19" fmla="*/ 901700 h 2266950"/>
                    <a:gd name="connsiteX20" fmla="*/ 146050 w 1041400"/>
                    <a:gd name="connsiteY20" fmla="*/ 1041400 h 2266950"/>
                    <a:gd name="connsiteX21" fmla="*/ 95250 w 1041400"/>
                    <a:gd name="connsiteY21" fmla="*/ 1047750 h 2266950"/>
                    <a:gd name="connsiteX22" fmla="*/ 114300 w 1041400"/>
                    <a:gd name="connsiteY22" fmla="*/ 1117600 h 2266950"/>
                    <a:gd name="connsiteX23" fmla="*/ 158750 w 1041400"/>
                    <a:gd name="connsiteY23" fmla="*/ 1092200 h 2266950"/>
                    <a:gd name="connsiteX24" fmla="*/ 209550 w 1041400"/>
                    <a:gd name="connsiteY24" fmla="*/ 1174750 h 2266950"/>
                    <a:gd name="connsiteX25" fmla="*/ 184150 w 1041400"/>
                    <a:gd name="connsiteY25" fmla="*/ 1212850 h 2266950"/>
                    <a:gd name="connsiteX26" fmla="*/ 158750 w 1041400"/>
                    <a:gd name="connsiteY26" fmla="*/ 1250950 h 2266950"/>
                    <a:gd name="connsiteX27" fmla="*/ 222250 w 1041400"/>
                    <a:gd name="connsiteY27" fmla="*/ 1257300 h 2266950"/>
                    <a:gd name="connsiteX28" fmla="*/ 203200 w 1041400"/>
                    <a:gd name="connsiteY28" fmla="*/ 1295400 h 2266950"/>
                    <a:gd name="connsiteX29" fmla="*/ 165100 w 1041400"/>
                    <a:gd name="connsiteY29" fmla="*/ 1295400 h 2266950"/>
                    <a:gd name="connsiteX30" fmla="*/ 222250 w 1041400"/>
                    <a:gd name="connsiteY30" fmla="*/ 1384300 h 2266950"/>
                    <a:gd name="connsiteX31" fmla="*/ 298450 w 1041400"/>
                    <a:gd name="connsiteY31" fmla="*/ 1320800 h 2266950"/>
                    <a:gd name="connsiteX32" fmla="*/ 323850 w 1041400"/>
                    <a:gd name="connsiteY32" fmla="*/ 1403350 h 2266950"/>
                    <a:gd name="connsiteX33" fmla="*/ 393700 w 1041400"/>
                    <a:gd name="connsiteY33" fmla="*/ 1485900 h 2266950"/>
                    <a:gd name="connsiteX34" fmla="*/ 469900 w 1041400"/>
                    <a:gd name="connsiteY34" fmla="*/ 1600200 h 2266950"/>
                    <a:gd name="connsiteX35" fmla="*/ 552450 w 1041400"/>
                    <a:gd name="connsiteY35" fmla="*/ 1651000 h 2266950"/>
                    <a:gd name="connsiteX36" fmla="*/ 609600 w 1041400"/>
                    <a:gd name="connsiteY36" fmla="*/ 1714500 h 2266950"/>
                    <a:gd name="connsiteX37" fmla="*/ 647700 w 1041400"/>
                    <a:gd name="connsiteY37" fmla="*/ 1708150 h 2266950"/>
                    <a:gd name="connsiteX38" fmla="*/ 666750 w 1041400"/>
                    <a:gd name="connsiteY38" fmla="*/ 1689100 h 2266950"/>
                    <a:gd name="connsiteX39" fmla="*/ 736600 w 1041400"/>
                    <a:gd name="connsiteY39" fmla="*/ 1739900 h 2266950"/>
                    <a:gd name="connsiteX40" fmla="*/ 787400 w 1041400"/>
                    <a:gd name="connsiteY40" fmla="*/ 1860550 h 2266950"/>
                    <a:gd name="connsiteX41" fmla="*/ 800100 w 1041400"/>
                    <a:gd name="connsiteY41" fmla="*/ 1898650 h 2266950"/>
                    <a:gd name="connsiteX42" fmla="*/ 844550 w 1041400"/>
                    <a:gd name="connsiteY42" fmla="*/ 2012950 h 2266950"/>
                    <a:gd name="connsiteX43" fmla="*/ 787400 w 1041400"/>
                    <a:gd name="connsiteY43" fmla="*/ 1974850 h 2266950"/>
                    <a:gd name="connsiteX44" fmla="*/ 723900 w 1041400"/>
                    <a:gd name="connsiteY44" fmla="*/ 2063750 h 2266950"/>
                    <a:gd name="connsiteX45" fmla="*/ 749300 w 1041400"/>
                    <a:gd name="connsiteY45" fmla="*/ 2114550 h 2266950"/>
                    <a:gd name="connsiteX46" fmla="*/ 723900 w 1041400"/>
                    <a:gd name="connsiteY46" fmla="*/ 2184400 h 2266950"/>
                    <a:gd name="connsiteX47" fmla="*/ 730250 w 1041400"/>
                    <a:gd name="connsiteY47" fmla="*/ 2209800 h 2266950"/>
                    <a:gd name="connsiteX48" fmla="*/ 806450 w 1041400"/>
                    <a:gd name="connsiteY48" fmla="*/ 2266950 h 2266950"/>
                    <a:gd name="connsiteX49" fmla="*/ 857250 w 1041400"/>
                    <a:gd name="connsiteY49" fmla="*/ 2235200 h 2266950"/>
                    <a:gd name="connsiteX50" fmla="*/ 908050 w 1041400"/>
                    <a:gd name="connsiteY50" fmla="*/ 2216150 h 2266950"/>
                    <a:gd name="connsiteX51" fmla="*/ 908050 w 1041400"/>
                    <a:gd name="connsiteY51" fmla="*/ 2216150 h 2266950"/>
                    <a:gd name="connsiteX52" fmla="*/ 958850 w 1041400"/>
                    <a:gd name="connsiteY52" fmla="*/ 2235200 h 2266950"/>
                    <a:gd name="connsiteX53" fmla="*/ 1009650 w 1041400"/>
                    <a:gd name="connsiteY53" fmla="*/ 2152650 h 2266950"/>
                    <a:gd name="connsiteX54" fmla="*/ 1041400 w 1041400"/>
                    <a:gd name="connsiteY54" fmla="*/ 2260600 h 2266950"/>
                    <a:gd name="connsiteX0" fmla="*/ 44450 w 1041400"/>
                    <a:gd name="connsiteY0" fmla="*/ 0 h 2266950"/>
                    <a:gd name="connsiteX1" fmla="*/ 82550 w 1041400"/>
                    <a:gd name="connsiteY1" fmla="*/ 63500 h 2266950"/>
                    <a:gd name="connsiteX2" fmla="*/ 57150 w 1041400"/>
                    <a:gd name="connsiteY2" fmla="*/ 120650 h 2266950"/>
                    <a:gd name="connsiteX3" fmla="*/ 0 w 1041400"/>
                    <a:gd name="connsiteY3" fmla="*/ 133350 h 2266950"/>
                    <a:gd name="connsiteX4" fmla="*/ 31750 w 1041400"/>
                    <a:gd name="connsiteY4" fmla="*/ 177800 h 2266950"/>
                    <a:gd name="connsiteX5" fmla="*/ 120650 w 1041400"/>
                    <a:gd name="connsiteY5" fmla="*/ 203200 h 2266950"/>
                    <a:gd name="connsiteX6" fmla="*/ 101600 w 1041400"/>
                    <a:gd name="connsiteY6" fmla="*/ 241300 h 2266950"/>
                    <a:gd name="connsiteX7" fmla="*/ 120650 w 1041400"/>
                    <a:gd name="connsiteY7" fmla="*/ 285750 h 2266950"/>
                    <a:gd name="connsiteX8" fmla="*/ 82550 w 1041400"/>
                    <a:gd name="connsiteY8" fmla="*/ 374650 h 2266950"/>
                    <a:gd name="connsiteX9" fmla="*/ 95250 w 1041400"/>
                    <a:gd name="connsiteY9" fmla="*/ 400050 h 2266950"/>
                    <a:gd name="connsiteX10" fmla="*/ 44450 w 1041400"/>
                    <a:gd name="connsiteY10" fmla="*/ 488950 h 2266950"/>
                    <a:gd name="connsiteX11" fmla="*/ 114300 w 1041400"/>
                    <a:gd name="connsiteY11" fmla="*/ 590550 h 2266950"/>
                    <a:gd name="connsiteX12" fmla="*/ 158750 w 1041400"/>
                    <a:gd name="connsiteY12" fmla="*/ 577850 h 2266950"/>
                    <a:gd name="connsiteX13" fmla="*/ 209550 w 1041400"/>
                    <a:gd name="connsiteY13" fmla="*/ 635000 h 2266950"/>
                    <a:gd name="connsiteX14" fmla="*/ 190500 w 1041400"/>
                    <a:gd name="connsiteY14" fmla="*/ 692150 h 2266950"/>
                    <a:gd name="connsiteX15" fmla="*/ 152400 w 1041400"/>
                    <a:gd name="connsiteY15" fmla="*/ 742950 h 2266950"/>
                    <a:gd name="connsiteX16" fmla="*/ 95250 w 1041400"/>
                    <a:gd name="connsiteY16" fmla="*/ 781050 h 2266950"/>
                    <a:gd name="connsiteX17" fmla="*/ 44450 w 1041400"/>
                    <a:gd name="connsiteY17" fmla="*/ 812800 h 2266950"/>
                    <a:gd name="connsiteX18" fmla="*/ 82550 w 1041400"/>
                    <a:gd name="connsiteY18" fmla="*/ 908050 h 2266950"/>
                    <a:gd name="connsiteX19" fmla="*/ 107950 w 1041400"/>
                    <a:gd name="connsiteY19" fmla="*/ 901700 h 2266950"/>
                    <a:gd name="connsiteX20" fmla="*/ 146050 w 1041400"/>
                    <a:gd name="connsiteY20" fmla="*/ 1041400 h 2266950"/>
                    <a:gd name="connsiteX21" fmla="*/ 95250 w 1041400"/>
                    <a:gd name="connsiteY21" fmla="*/ 1047750 h 2266950"/>
                    <a:gd name="connsiteX22" fmla="*/ 114300 w 1041400"/>
                    <a:gd name="connsiteY22" fmla="*/ 1117600 h 2266950"/>
                    <a:gd name="connsiteX23" fmla="*/ 158750 w 1041400"/>
                    <a:gd name="connsiteY23" fmla="*/ 1092200 h 2266950"/>
                    <a:gd name="connsiteX24" fmla="*/ 209550 w 1041400"/>
                    <a:gd name="connsiteY24" fmla="*/ 1174750 h 2266950"/>
                    <a:gd name="connsiteX25" fmla="*/ 184150 w 1041400"/>
                    <a:gd name="connsiteY25" fmla="*/ 1212850 h 2266950"/>
                    <a:gd name="connsiteX26" fmla="*/ 158750 w 1041400"/>
                    <a:gd name="connsiteY26" fmla="*/ 1250950 h 2266950"/>
                    <a:gd name="connsiteX27" fmla="*/ 222250 w 1041400"/>
                    <a:gd name="connsiteY27" fmla="*/ 1257300 h 2266950"/>
                    <a:gd name="connsiteX28" fmla="*/ 203200 w 1041400"/>
                    <a:gd name="connsiteY28" fmla="*/ 1295400 h 2266950"/>
                    <a:gd name="connsiteX29" fmla="*/ 165100 w 1041400"/>
                    <a:gd name="connsiteY29" fmla="*/ 1295400 h 2266950"/>
                    <a:gd name="connsiteX30" fmla="*/ 222250 w 1041400"/>
                    <a:gd name="connsiteY30" fmla="*/ 1384300 h 2266950"/>
                    <a:gd name="connsiteX31" fmla="*/ 298450 w 1041400"/>
                    <a:gd name="connsiteY31" fmla="*/ 1320800 h 2266950"/>
                    <a:gd name="connsiteX32" fmla="*/ 323850 w 1041400"/>
                    <a:gd name="connsiteY32" fmla="*/ 1403350 h 2266950"/>
                    <a:gd name="connsiteX33" fmla="*/ 425450 w 1041400"/>
                    <a:gd name="connsiteY33" fmla="*/ 1495425 h 2266950"/>
                    <a:gd name="connsiteX34" fmla="*/ 469900 w 1041400"/>
                    <a:gd name="connsiteY34" fmla="*/ 1600200 h 2266950"/>
                    <a:gd name="connsiteX35" fmla="*/ 552450 w 1041400"/>
                    <a:gd name="connsiteY35" fmla="*/ 1651000 h 2266950"/>
                    <a:gd name="connsiteX36" fmla="*/ 609600 w 1041400"/>
                    <a:gd name="connsiteY36" fmla="*/ 1714500 h 2266950"/>
                    <a:gd name="connsiteX37" fmla="*/ 647700 w 1041400"/>
                    <a:gd name="connsiteY37" fmla="*/ 1708150 h 2266950"/>
                    <a:gd name="connsiteX38" fmla="*/ 666750 w 1041400"/>
                    <a:gd name="connsiteY38" fmla="*/ 1689100 h 2266950"/>
                    <a:gd name="connsiteX39" fmla="*/ 736600 w 1041400"/>
                    <a:gd name="connsiteY39" fmla="*/ 1739900 h 2266950"/>
                    <a:gd name="connsiteX40" fmla="*/ 787400 w 1041400"/>
                    <a:gd name="connsiteY40" fmla="*/ 1860550 h 2266950"/>
                    <a:gd name="connsiteX41" fmla="*/ 800100 w 1041400"/>
                    <a:gd name="connsiteY41" fmla="*/ 1898650 h 2266950"/>
                    <a:gd name="connsiteX42" fmla="*/ 844550 w 1041400"/>
                    <a:gd name="connsiteY42" fmla="*/ 2012950 h 2266950"/>
                    <a:gd name="connsiteX43" fmla="*/ 787400 w 1041400"/>
                    <a:gd name="connsiteY43" fmla="*/ 1974850 h 2266950"/>
                    <a:gd name="connsiteX44" fmla="*/ 723900 w 1041400"/>
                    <a:gd name="connsiteY44" fmla="*/ 2063750 h 2266950"/>
                    <a:gd name="connsiteX45" fmla="*/ 749300 w 1041400"/>
                    <a:gd name="connsiteY45" fmla="*/ 2114550 h 2266950"/>
                    <a:gd name="connsiteX46" fmla="*/ 723900 w 1041400"/>
                    <a:gd name="connsiteY46" fmla="*/ 2184400 h 2266950"/>
                    <a:gd name="connsiteX47" fmla="*/ 730250 w 1041400"/>
                    <a:gd name="connsiteY47" fmla="*/ 2209800 h 2266950"/>
                    <a:gd name="connsiteX48" fmla="*/ 806450 w 1041400"/>
                    <a:gd name="connsiteY48" fmla="*/ 2266950 h 2266950"/>
                    <a:gd name="connsiteX49" fmla="*/ 857250 w 1041400"/>
                    <a:gd name="connsiteY49" fmla="*/ 2235200 h 2266950"/>
                    <a:gd name="connsiteX50" fmla="*/ 908050 w 1041400"/>
                    <a:gd name="connsiteY50" fmla="*/ 2216150 h 2266950"/>
                    <a:gd name="connsiteX51" fmla="*/ 908050 w 1041400"/>
                    <a:gd name="connsiteY51" fmla="*/ 2216150 h 2266950"/>
                    <a:gd name="connsiteX52" fmla="*/ 958850 w 1041400"/>
                    <a:gd name="connsiteY52" fmla="*/ 2235200 h 2266950"/>
                    <a:gd name="connsiteX53" fmla="*/ 1009650 w 1041400"/>
                    <a:gd name="connsiteY53" fmla="*/ 2152650 h 2266950"/>
                    <a:gd name="connsiteX54" fmla="*/ 1041400 w 1041400"/>
                    <a:gd name="connsiteY54" fmla="*/ 2260600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41400" h="2266950">
                      <a:moveTo>
                        <a:pt x="44450" y="0"/>
                      </a:moveTo>
                      <a:lnTo>
                        <a:pt x="82550" y="63500"/>
                      </a:lnTo>
                      <a:lnTo>
                        <a:pt x="57150" y="120650"/>
                      </a:lnTo>
                      <a:lnTo>
                        <a:pt x="0" y="133350"/>
                      </a:lnTo>
                      <a:lnTo>
                        <a:pt x="31750" y="177800"/>
                      </a:lnTo>
                      <a:lnTo>
                        <a:pt x="120650" y="203200"/>
                      </a:lnTo>
                      <a:lnTo>
                        <a:pt x="101600" y="241300"/>
                      </a:lnTo>
                      <a:lnTo>
                        <a:pt x="120650" y="285750"/>
                      </a:lnTo>
                      <a:lnTo>
                        <a:pt x="82550" y="374650"/>
                      </a:lnTo>
                      <a:lnTo>
                        <a:pt x="95250" y="400050"/>
                      </a:lnTo>
                      <a:lnTo>
                        <a:pt x="44450" y="488950"/>
                      </a:lnTo>
                      <a:lnTo>
                        <a:pt x="114300" y="590550"/>
                      </a:lnTo>
                      <a:lnTo>
                        <a:pt x="158750" y="577850"/>
                      </a:lnTo>
                      <a:lnTo>
                        <a:pt x="209550" y="635000"/>
                      </a:lnTo>
                      <a:lnTo>
                        <a:pt x="190500" y="692150"/>
                      </a:lnTo>
                      <a:lnTo>
                        <a:pt x="152400" y="742950"/>
                      </a:lnTo>
                      <a:lnTo>
                        <a:pt x="95250" y="781050"/>
                      </a:lnTo>
                      <a:lnTo>
                        <a:pt x="44450" y="812800"/>
                      </a:lnTo>
                      <a:lnTo>
                        <a:pt x="82550" y="908050"/>
                      </a:lnTo>
                      <a:lnTo>
                        <a:pt x="107950" y="901700"/>
                      </a:lnTo>
                      <a:lnTo>
                        <a:pt x="146050" y="1041400"/>
                      </a:lnTo>
                      <a:lnTo>
                        <a:pt x="95250" y="1047750"/>
                      </a:lnTo>
                      <a:lnTo>
                        <a:pt x="114300" y="1117600"/>
                      </a:lnTo>
                      <a:lnTo>
                        <a:pt x="158750" y="1092200"/>
                      </a:lnTo>
                      <a:lnTo>
                        <a:pt x="209550" y="1174750"/>
                      </a:lnTo>
                      <a:lnTo>
                        <a:pt x="184150" y="1212850"/>
                      </a:lnTo>
                      <a:lnTo>
                        <a:pt x="158750" y="1250950"/>
                      </a:lnTo>
                      <a:lnTo>
                        <a:pt x="222250" y="1257300"/>
                      </a:lnTo>
                      <a:lnTo>
                        <a:pt x="203200" y="1295400"/>
                      </a:lnTo>
                      <a:lnTo>
                        <a:pt x="165100" y="1295400"/>
                      </a:lnTo>
                      <a:lnTo>
                        <a:pt x="222250" y="1384300"/>
                      </a:lnTo>
                      <a:lnTo>
                        <a:pt x="298450" y="1320800"/>
                      </a:lnTo>
                      <a:lnTo>
                        <a:pt x="323850" y="1403350"/>
                      </a:lnTo>
                      <a:lnTo>
                        <a:pt x="425450" y="1495425"/>
                      </a:lnTo>
                      <a:lnTo>
                        <a:pt x="469900" y="1600200"/>
                      </a:lnTo>
                      <a:lnTo>
                        <a:pt x="552450" y="1651000"/>
                      </a:lnTo>
                      <a:lnTo>
                        <a:pt x="609600" y="1714500"/>
                      </a:lnTo>
                      <a:lnTo>
                        <a:pt x="647700" y="1708150"/>
                      </a:lnTo>
                      <a:lnTo>
                        <a:pt x="666750" y="1689100"/>
                      </a:lnTo>
                      <a:lnTo>
                        <a:pt x="736600" y="1739900"/>
                      </a:lnTo>
                      <a:lnTo>
                        <a:pt x="787400" y="1860550"/>
                      </a:lnTo>
                      <a:lnTo>
                        <a:pt x="800100" y="1898650"/>
                      </a:lnTo>
                      <a:lnTo>
                        <a:pt x="844550" y="2012950"/>
                      </a:lnTo>
                      <a:lnTo>
                        <a:pt x="787400" y="1974850"/>
                      </a:lnTo>
                      <a:lnTo>
                        <a:pt x="723900" y="2063750"/>
                      </a:lnTo>
                      <a:lnTo>
                        <a:pt x="749300" y="2114550"/>
                      </a:lnTo>
                      <a:lnTo>
                        <a:pt x="723900" y="2184400"/>
                      </a:lnTo>
                      <a:lnTo>
                        <a:pt x="730250" y="2209800"/>
                      </a:lnTo>
                      <a:lnTo>
                        <a:pt x="806450" y="2266950"/>
                      </a:lnTo>
                      <a:lnTo>
                        <a:pt x="857250" y="2235200"/>
                      </a:lnTo>
                      <a:lnTo>
                        <a:pt x="908050" y="2216150"/>
                      </a:lnTo>
                      <a:lnTo>
                        <a:pt x="908050" y="2216150"/>
                      </a:lnTo>
                      <a:lnTo>
                        <a:pt x="958850" y="2235200"/>
                      </a:lnTo>
                      <a:lnTo>
                        <a:pt x="1009650" y="2152650"/>
                      </a:lnTo>
                      <a:lnTo>
                        <a:pt x="1041400" y="2260600"/>
                      </a:lnTo>
                    </a:path>
                  </a:pathLst>
                </a:cu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sp>
              <p:nvSpPr>
                <p:cNvPr id="37" name="フリーフォーム 36"/>
                <p:cNvSpPr/>
                <p:nvPr/>
              </p:nvSpPr>
              <p:spPr>
                <a:xfrm>
                  <a:off x="1543050" y="4387850"/>
                  <a:ext cx="1384300" cy="1365250"/>
                </a:xfrm>
                <a:custGeom>
                  <a:avLst/>
                  <a:gdLst>
                    <a:gd name="connsiteX0" fmla="*/ 1327150 w 1384300"/>
                    <a:gd name="connsiteY0" fmla="*/ 0 h 1365250"/>
                    <a:gd name="connsiteX1" fmla="*/ 1333500 w 1384300"/>
                    <a:gd name="connsiteY1" fmla="*/ 114300 h 1365250"/>
                    <a:gd name="connsiteX2" fmla="*/ 1384300 w 1384300"/>
                    <a:gd name="connsiteY2" fmla="*/ 215900 h 1365250"/>
                    <a:gd name="connsiteX3" fmla="*/ 1301750 w 1384300"/>
                    <a:gd name="connsiteY3" fmla="*/ 304800 h 1365250"/>
                    <a:gd name="connsiteX4" fmla="*/ 1257300 w 1384300"/>
                    <a:gd name="connsiteY4" fmla="*/ 298450 h 1365250"/>
                    <a:gd name="connsiteX5" fmla="*/ 1257300 w 1384300"/>
                    <a:gd name="connsiteY5" fmla="*/ 298450 h 1365250"/>
                    <a:gd name="connsiteX6" fmla="*/ 1155700 w 1384300"/>
                    <a:gd name="connsiteY6" fmla="*/ 330200 h 1365250"/>
                    <a:gd name="connsiteX7" fmla="*/ 1130300 w 1384300"/>
                    <a:gd name="connsiteY7" fmla="*/ 330200 h 1365250"/>
                    <a:gd name="connsiteX8" fmla="*/ 1123950 w 1384300"/>
                    <a:gd name="connsiteY8" fmla="*/ 355600 h 1365250"/>
                    <a:gd name="connsiteX9" fmla="*/ 1123950 w 1384300"/>
                    <a:gd name="connsiteY9" fmla="*/ 355600 h 1365250"/>
                    <a:gd name="connsiteX10" fmla="*/ 1085850 w 1384300"/>
                    <a:gd name="connsiteY10" fmla="*/ 406400 h 1365250"/>
                    <a:gd name="connsiteX11" fmla="*/ 1066800 w 1384300"/>
                    <a:gd name="connsiteY11" fmla="*/ 425450 h 1365250"/>
                    <a:gd name="connsiteX12" fmla="*/ 1047750 w 1384300"/>
                    <a:gd name="connsiteY12" fmla="*/ 469900 h 1365250"/>
                    <a:gd name="connsiteX13" fmla="*/ 1009650 w 1384300"/>
                    <a:gd name="connsiteY13" fmla="*/ 457200 h 1365250"/>
                    <a:gd name="connsiteX14" fmla="*/ 1009650 w 1384300"/>
                    <a:gd name="connsiteY14" fmla="*/ 457200 h 1365250"/>
                    <a:gd name="connsiteX15" fmla="*/ 946150 w 1384300"/>
                    <a:gd name="connsiteY15" fmla="*/ 463550 h 1365250"/>
                    <a:gd name="connsiteX16" fmla="*/ 914400 w 1384300"/>
                    <a:gd name="connsiteY16" fmla="*/ 527050 h 1365250"/>
                    <a:gd name="connsiteX17" fmla="*/ 889000 w 1384300"/>
                    <a:gd name="connsiteY17" fmla="*/ 584200 h 1365250"/>
                    <a:gd name="connsiteX18" fmla="*/ 876300 w 1384300"/>
                    <a:gd name="connsiteY18" fmla="*/ 615950 h 1365250"/>
                    <a:gd name="connsiteX19" fmla="*/ 914400 w 1384300"/>
                    <a:gd name="connsiteY19" fmla="*/ 666750 h 1365250"/>
                    <a:gd name="connsiteX20" fmla="*/ 927100 w 1384300"/>
                    <a:gd name="connsiteY20" fmla="*/ 730250 h 1365250"/>
                    <a:gd name="connsiteX21" fmla="*/ 984250 w 1384300"/>
                    <a:gd name="connsiteY21" fmla="*/ 692150 h 1365250"/>
                    <a:gd name="connsiteX22" fmla="*/ 984250 w 1384300"/>
                    <a:gd name="connsiteY22" fmla="*/ 692150 h 1365250"/>
                    <a:gd name="connsiteX23" fmla="*/ 990600 w 1384300"/>
                    <a:gd name="connsiteY23" fmla="*/ 749300 h 1365250"/>
                    <a:gd name="connsiteX24" fmla="*/ 984250 w 1384300"/>
                    <a:gd name="connsiteY24" fmla="*/ 793750 h 1365250"/>
                    <a:gd name="connsiteX25" fmla="*/ 939800 w 1384300"/>
                    <a:gd name="connsiteY25" fmla="*/ 806450 h 1365250"/>
                    <a:gd name="connsiteX26" fmla="*/ 908050 w 1384300"/>
                    <a:gd name="connsiteY26" fmla="*/ 774700 h 1365250"/>
                    <a:gd name="connsiteX27" fmla="*/ 876300 w 1384300"/>
                    <a:gd name="connsiteY27" fmla="*/ 831850 h 1365250"/>
                    <a:gd name="connsiteX28" fmla="*/ 869950 w 1384300"/>
                    <a:gd name="connsiteY28" fmla="*/ 857250 h 1365250"/>
                    <a:gd name="connsiteX29" fmla="*/ 844550 w 1384300"/>
                    <a:gd name="connsiteY29" fmla="*/ 895350 h 1365250"/>
                    <a:gd name="connsiteX30" fmla="*/ 831850 w 1384300"/>
                    <a:gd name="connsiteY30" fmla="*/ 920750 h 1365250"/>
                    <a:gd name="connsiteX31" fmla="*/ 825500 w 1384300"/>
                    <a:gd name="connsiteY31" fmla="*/ 939800 h 1365250"/>
                    <a:gd name="connsiteX32" fmla="*/ 806450 w 1384300"/>
                    <a:gd name="connsiteY32" fmla="*/ 958850 h 1365250"/>
                    <a:gd name="connsiteX33" fmla="*/ 857250 w 1384300"/>
                    <a:gd name="connsiteY33" fmla="*/ 781050 h 1365250"/>
                    <a:gd name="connsiteX34" fmla="*/ 768350 w 1384300"/>
                    <a:gd name="connsiteY34" fmla="*/ 882650 h 1365250"/>
                    <a:gd name="connsiteX35" fmla="*/ 711200 w 1384300"/>
                    <a:gd name="connsiteY35" fmla="*/ 844550 h 1365250"/>
                    <a:gd name="connsiteX36" fmla="*/ 711200 w 1384300"/>
                    <a:gd name="connsiteY36" fmla="*/ 844550 h 1365250"/>
                    <a:gd name="connsiteX37" fmla="*/ 717550 w 1384300"/>
                    <a:gd name="connsiteY37" fmla="*/ 787400 h 1365250"/>
                    <a:gd name="connsiteX38" fmla="*/ 654050 w 1384300"/>
                    <a:gd name="connsiteY38" fmla="*/ 793750 h 1365250"/>
                    <a:gd name="connsiteX39" fmla="*/ 660400 w 1384300"/>
                    <a:gd name="connsiteY39" fmla="*/ 749300 h 1365250"/>
                    <a:gd name="connsiteX40" fmla="*/ 666750 w 1384300"/>
                    <a:gd name="connsiteY40" fmla="*/ 692150 h 1365250"/>
                    <a:gd name="connsiteX41" fmla="*/ 622300 w 1384300"/>
                    <a:gd name="connsiteY41" fmla="*/ 698500 h 1365250"/>
                    <a:gd name="connsiteX42" fmla="*/ 609600 w 1384300"/>
                    <a:gd name="connsiteY42" fmla="*/ 730250 h 1365250"/>
                    <a:gd name="connsiteX43" fmla="*/ 565150 w 1384300"/>
                    <a:gd name="connsiteY43" fmla="*/ 755650 h 1365250"/>
                    <a:gd name="connsiteX44" fmla="*/ 552450 w 1384300"/>
                    <a:gd name="connsiteY44" fmla="*/ 825500 h 1365250"/>
                    <a:gd name="connsiteX45" fmla="*/ 615950 w 1384300"/>
                    <a:gd name="connsiteY45" fmla="*/ 857250 h 1365250"/>
                    <a:gd name="connsiteX46" fmla="*/ 615950 w 1384300"/>
                    <a:gd name="connsiteY46" fmla="*/ 920750 h 1365250"/>
                    <a:gd name="connsiteX47" fmla="*/ 558800 w 1384300"/>
                    <a:gd name="connsiteY47" fmla="*/ 971550 h 1365250"/>
                    <a:gd name="connsiteX48" fmla="*/ 603250 w 1384300"/>
                    <a:gd name="connsiteY48" fmla="*/ 1060450 h 1365250"/>
                    <a:gd name="connsiteX49" fmla="*/ 584200 w 1384300"/>
                    <a:gd name="connsiteY49" fmla="*/ 1149350 h 1365250"/>
                    <a:gd name="connsiteX50" fmla="*/ 546100 w 1384300"/>
                    <a:gd name="connsiteY50" fmla="*/ 1193800 h 1365250"/>
                    <a:gd name="connsiteX51" fmla="*/ 508000 w 1384300"/>
                    <a:gd name="connsiteY51" fmla="*/ 1225550 h 1365250"/>
                    <a:gd name="connsiteX52" fmla="*/ 419100 w 1384300"/>
                    <a:gd name="connsiteY52" fmla="*/ 1250950 h 1365250"/>
                    <a:gd name="connsiteX53" fmla="*/ 361950 w 1384300"/>
                    <a:gd name="connsiteY53" fmla="*/ 1244600 h 1365250"/>
                    <a:gd name="connsiteX54" fmla="*/ 330200 w 1384300"/>
                    <a:gd name="connsiteY54" fmla="*/ 1206500 h 1365250"/>
                    <a:gd name="connsiteX55" fmla="*/ 120650 w 1384300"/>
                    <a:gd name="connsiteY55" fmla="*/ 1181100 h 1365250"/>
                    <a:gd name="connsiteX56" fmla="*/ 63500 w 1384300"/>
                    <a:gd name="connsiteY56" fmla="*/ 1231900 h 1365250"/>
                    <a:gd name="connsiteX57" fmla="*/ 12700 w 1384300"/>
                    <a:gd name="connsiteY57" fmla="*/ 1244600 h 1365250"/>
                    <a:gd name="connsiteX58" fmla="*/ 69850 w 1384300"/>
                    <a:gd name="connsiteY58" fmla="*/ 1295400 h 1365250"/>
                    <a:gd name="connsiteX59" fmla="*/ 0 w 1384300"/>
                    <a:gd name="connsiteY59" fmla="*/ 1346200 h 1365250"/>
                    <a:gd name="connsiteX60" fmla="*/ 0 w 1384300"/>
                    <a:gd name="connsiteY60" fmla="*/ 1365250 h 1365250"/>
                    <a:gd name="connsiteX0" fmla="*/ 1327150 w 1384300"/>
                    <a:gd name="connsiteY0" fmla="*/ 0 h 1365250"/>
                    <a:gd name="connsiteX1" fmla="*/ 1333500 w 1384300"/>
                    <a:gd name="connsiteY1" fmla="*/ 114300 h 1365250"/>
                    <a:gd name="connsiteX2" fmla="*/ 1384300 w 1384300"/>
                    <a:gd name="connsiteY2" fmla="*/ 215900 h 1365250"/>
                    <a:gd name="connsiteX3" fmla="*/ 1301750 w 1384300"/>
                    <a:gd name="connsiteY3" fmla="*/ 304800 h 1365250"/>
                    <a:gd name="connsiteX4" fmla="*/ 1257300 w 1384300"/>
                    <a:gd name="connsiteY4" fmla="*/ 298450 h 1365250"/>
                    <a:gd name="connsiteX5" fmla="*/ 1257300 w 1384300"/>
                    <a:gd name="connsiteY5" fmla="*/ 298450 h 1365250"/>
                    <a:gd name="connsiteX6" fmla="*/ 1155700 w 1384300"/>
                    <a:gd name="connsiteY6" fmla="*/ 330200 h 1365250"/>
                    <a:gd name="connsiteX7" fmla="*/ 1130300 w 1384300"/>
                    <a:gd name="connsiteY7" fmla="*/ 330200 h 1365250"/>
                    <a:gd name="connsiteX8" fmla="*/ 1123950 w 1384300"/>
                    <a:gd name="connsiteY8" fmla="*/ 355600 h 1365250"/>
                    <a:gd name="connsiteX9" fmla="*/ 1123950 w 1384300"/>
                    <a:gd name="connsiteY9" fmla="*/ 355600 h 1365250"/>
                    <a:gd name="connsiteX10" fmla="*/ 1085850 w 1384300"/>
                    <a:gd name="connsiteY10" fmla="*/ 406400 h 1365250"/>
                    <a:gd name="connsiteX11" fmla="*/ 1066800 w 1384300"/>
                    <a:gd name="connsiteY11" fmla="*/ 425450 h 1365250"/>
                    <a:gd name="connsiteX12" fmla="*/ 1047750 w 1384300"/>
                    <a:gd name="connsiteY12" fmla="*/ 469900 h 1365250"/>
                    <a:gd name="connsiteX13" fmla="*/ 1009650 w 1384300"/>
                    <a:gd name="connsiteY13" fmla="*/ 457200 h 1365250"/>
                    <a:gd name="connsiteX14" fmla="*/ 1009650 w 1384300"/>
                    <a:gd name="connsiteY14" fmla="*/ 457200 h 1365250"/>
                    <a:gd name="connsiteX15" fmla="*/ 946150 w 1384300"/>
                    <a:gd name="connsiteY15" fmla="*/ 463550 h 1365250"/>
                    <a:gd name="connsiteX16" fmla="*/ 914400 w 1384300"/>
                    <a:gd name="connsiteY16" fmla="*/ 527050 h 1365250"/>
                    <a:gd name="connsiteX17" fmla="*/ 889000 w 1384300"/>
                    <a:gd name="connsiteY17" fmla="*/ 584200 h 1365250"/>
                    <a:gd name="connsiteX18" fmla="*/ 876300 w 1384300"/>
                    <a:gd name="connsiteY18" fmla="*/ 615950 h 1365250"/>
                    <a:gd name="connsiteX19" fmla="*/ 914400 w 1384300"/>
                    <a:gd name="connsiteY19" fmla="*/ 666750 h 1365250"/>
                    <a:gd name="connsiteX20" fmla="*/ 927100 w 1384300"/>
                    <a:gd name="connsiteY20" fmla="*/ 730250 h 1365250"/>
                    <a:gd name="connsiteX21" fmla="*/ 984250 w 1384300"/>
                    <a:gd name="connsiteY21" fmla="*/ 692150 h 1365250"/>
                    <a:gd name="connsiteX22" fmla="*/ 984250 w 1384300"/>
                    <a:gd name="connsiteY22" fmla="*/ 692150 h 1365250"/>
                    <a:gd name="connsiteX23" fmla="*/ 990600 w 1384300"/>
                    <a:gd name="connsiteY23" fmla="*/ 749300 h 1365250"/>
                    <a:gd name="connsiteX24" fmla="*/ 984250 w 1384300"/>
                    <a:gd name="connsiteY24" fmla="*/ 793750 h 1365250"/>
                    <a:gd name="connsiteX25" fmla="*/ 939800 w 1384300"/>
                    <a:gd name="connsiteY25" fmla="*/ 806450 h 1365250"/>
                    <a:gd name="connsiteX26" fmla="*/ 908050 w 1384300"/>
                    <a:gd name="connsiteY26" fmla="*/ 774700 h 1365250"/>
                    <a:gd name="connsiteX27" fmla="*/ 876300 w 1384300"/>
                    <a:gd name="connsiteY27" fmla="*/ 831850 h 1365250"/>
                    <a:gd name="connsiteX28" fmla="*/ 869950 w 1384300"/>
                    <a:gd name="connsiteY28" fmla="*/ 857250 h 1365250"/>
                    <a:gd name="connsiteX29" fmla="*/ 844550 w 1384300"/>
                    <a:gd name="connsiteY29" fmla="*/ 895350 h 1365250"/>
                    <a:gd name="connsiteX30" fmla="*/ 831850 w 1384300"/>
                    <a:gd name="connsiteY30" fmla="*/ 920750 h 1365250"/>
                    <a:gd name="connsiteX31" fmla="*/ 825500 w 1384300"/>
                    <a:gd name="connsiteY31" fmla="*/ 939800 h 1365250"/>
                    <a:gd name="connsiteX32" fmla="*/ 857250 w 1384300"/>
                    <a:gd name="connsiteY32" fmla="*/ 781050 h 1365250"/>
                    <a:gd name="connsiteX33" fmla="*/ 768350 w 1384300"/>
                    <a:gd name="connsiteY33" fmla="*/ 882650 h 1365250"/>
                    <a:gd name="connsiteX34" fmla="*/ 711200 w 1384300"/>
                    <a:gd name="connsiteY34" fmla="*/ 844550 h 1365250"/>
                    <a:gd name="connsiteX35" fmla="*/ 711200 w 1384300"/>
                    <a:gd name="connsiteY35" fmla="*/ 844550 h 1365250"/>
                    <a:gd name="connsiteX36" fmla="*/ 717550 w 1384300"/>
                    <a:gd name="connsiteY36" fmla="*/ 787400 h 1365250"/>
                    <a:gd name="connsiteX37" fmla="*/ 654050 w 1384300"/>
                    <a:gd name="connsiteY37" fmla="*/ 793750 h 1365250"/>
                    <a:gd name="connsiteX38" fmla="*/ 660400 w 1384300"/>
                    <a:gd name="connsiteY38" fmla="*/ 749300 h 1365250"/>
                    <a:gd name="connsiteX39" fmla="*/ 666750 w 1384300"/>
                    <a:gd name="connsiteY39" fmla="*/ 692150 h 1365250"/>
                    <a:gd name="connsiteX40" fmla="*/ 622300 w 1384300"/>
                    <a:gd name="connsiteY40" fmla="*/ 698500 h 1365250"/>
                    <a:gd name="connsiteX41" fmla="*/ 609600 w 1384300"/>
                    <a:gd name="connsiteY41" fmla="*/ 730250 h 1365250"/>
                    <a:gd name="connsiteX42" fmla="*/ 565150 w 1384300"/>
                    <a:gd name="connsiteY42" fmla="*/ 755650 h 1365250"/>
                    <a:gd name="connsiteX43" fmla="*/ 552450 w 1384300"/>
                    <a:gd name="connsiteY43" fmla="*/ 825500 h 1365250"/>
                    <a:gd name="connsiteX44" fmla="*/ 615950 w 1384300"/>
                    <a:gd name="connsiteY44" fmla="*/ 857250 h 1365250"/>
                    <a:gd name="connsiteX45" fmla="*/ 615950 w 1384300"/>
                    <a:gd name="connsiteY45" fmla="*/ 920750 h 1365250"/>
                    <a:gd name="connsiteX46" fmla="*/ 558800 w 1384300"/>
                    <a:gd name="connsiteY46" fmla="*/ 971550 h 1365250"/>
                    <a:gd name="connsiteX47" fmla="*/ 603250 w 1384300"/>
                    <a:gd name="connsiteY47" fmla="*/ 1060450 h 1365250"/>
                    <a:gd name="connsiteX48" fmla="*/ 584200 w 1384300"/>
                    <a:gd name="connsiteY48" fmla="*/ 1149350 h 1365250"/>
                    <a:gd name="connsiteX49" fmla="*/ 546100 w 1384300"/>
                    <a:gd name="connsiteY49" fmla="*/ 1193800 h 1365250"/>
                    <a:gd name="connsiteX50" fmla="*/ 508000 w 1384300"/>
                    <a:gd name="connsiteY50" fmla="*/ 1225550 h 1365250"/>
                    <a:gd name="connsiteX51" fmla="*/ 419100 w 1384300"/>
                    <a:gd name="connsiteY51" fmla="*/ 1250950 h 1365250"/>
                    <a:gd name="connsiteX52" fmla="*/ 361950 w 1384300"/>
                    <a:gd name="connsiteY52" fmla="*/ 1244600 h 1365250"/>
                    <a:gd name="connsiteX53" fmla="*/ 330200 w 1384300"/>
                    <a:gd name="connsiteY53" fmla="*/ 1206500 h 1365250"/>
                    <a:gd name="connsiteX54" fmla="*/ 120650 w 1384300"/>
                    <a:gd name="connsiteY54" fmla="*/ 1181100 h 1365250"/>
                    <a:gd name="connsiteX55" fmla="*/ 63500 w 1384300"/>
                    <a:gd name="connsiteY55" fmla="*/ 1231900 h 1365250"/>
                    <a:gd name="connsiteX56" fmla="*/ 12700 w 1384300"/>
                    <a:gd name="connsiteY56" fmla="*/ 1244600 h 1365250"/>
                    <a:gd name="connsiteX57" fmla="*/ 69850 w 1384300"/>
                    <a:gd name="connsiteY57" fmla="*/ 1295400 h 1365250"/>
                    <a:gd name="connsiteX58" fmla="*/ 0 w 1384300"/>
                    <a:gd name="connsiteY58" fmla="*/ 1346200 h 1365250"/>
                    <a:gd name="connsiteX59" fmla="*/ 0 w 1384300"/>
                    <a:gd name="connsiteY59" fmla="*/ 1365250 h 1365250"/>
                    <a:gd name="connsiteX0" fmla="*/ 1327150 w 1384300"/>
                    <a:gd name="connsiteY0" fmla="*/ 0 h 1365250"/>
                    <a:gd name="connsiteX1" fmla="*/ 1333500 w 1384300"/>
                    <a:gd name="connsiteY1" fmla="*/ 114300 h 1365250"/>
                    <a:gd name="connsiteX2" fmla="*/ 1384300 w 1384300"/>
                    <a:gd name="connsiteY2" fmla="*/ 215900 h 1365250"/>
                    <a:gd name="connsiteX3" fmla="*/ 1301750 w 1384300"/>
                    <a:gd name="connsiteY3" fmla="*/ 304800 h 1365250"/>
                    <a:gd name="connsiteX4" fmla="*/ 1257300 w 1384300"/>
                    <a:gd name="connsiteY4" fmla="*/ 298450 h 1365250"/>
                    <a:gd name="connsiteX5" fmla="*/ 1257300 w 1384300"/>
                    <a:gd name="connsiteY5" fmla="*/ 298450 h 1365250"/>
                    <a:gd name="connsiteX6" fmla="*/ 1155700 w 1384300"/>
                    <a:gd name="connsiteY6" fmla="*/ 330200 h 1365250"/>
                    <a:gd name="connsiteX7" fmla="*/ 1130300 w 1384300"/>
                    <a:gd name="connsiteY7" fmla="*/ 330200 h 1365250"/>
                    <a:gd name="connsiteX8" fmla="*/ 1123950 w 1384300"/>
                    <a:gd name="connsiteY8" fmla="*/ 355600 h 1365250"/>
                    <a:gd name="connsiteX9" fmla="*/ 1123950 w 1384300"/>
                    <a:gd name="connsiteY9" fmla="*/ 355600 h 1365250"/>
                    <a:gd name="connsiteX10" fmla="*/ 1085850 w 1384300"/>
                    <a:gd name="connsiteY10" fmla="*/ 406400 h 1365250"/>
                    <a:gd name="connsiteX11" fmla="*/ 1066800 w 1384300"/>
                    <a:gd name="connsiteY11" fmla="*/ 425450 h 1365250"/>
                    <a:gd name="connsiteX12" fmla="*/ 1047750 w 1384300"/>
                    <a:gd name="connsiteY12" fmla="*/ 469900 h 1365250"/>
                    <a:gd name="connsiteX13" fmla="*/ 1009650 w 1384300"/>
                    <a:gd name="connsiteY13" fmla="*/ 457200 h 1365250"/>
                    <a:gd name="connsiteX14" fmla="*/ 1009650 w 1384300"/>
                    <a:gd name="connsiteY14" fmla="*/ 457200 h 1365250"/>
                    <a:gd name="connsiteX15" fmla="*/ 946150 w 1384300"/>
                    <a:gd name="connsiteY15" fmla="*/ 463550 h 1365250"/>
                    <a:gd name="connsiteX16" fmla="*/ 914400 w 1384300"/>
                    <a:gd name="connsiteY16" fmla="*/ 527050 h 1365250"/>
                    <a:gd name="connsiteX17" fmla="*/ 889000 w 1384300"/>
                    <a:gd name="connsiteY17" fmla="*/ 584200 h 1365250"/>
                    <a:gd name="connsiteX18" fmla="*/ 876300 w 1384300"/>
                    <a:gd name="connsiteY18" fmla="*/ 615950 h 1365250"/>
                    <a:gd name="connsiteX19" fmla="*/ 914400 w 1384300"/>
                    <a:gd name="connsiteY19" fmla="*/ 666750 h 1365250"/>
                    <a:gd name="connsiteX20" fmla="*/ 927100 w 1384300"/>
                    <a:gd name="connsiteY20" fmla="*/ 730250 h 1365250"/>
                    <a:gd name="connsiteX21" fmla="*/ 984250 w 1384300"/>
                    <a:gd name="connsiteY21" fmla="*/ 692150 h 1365250"/>
                    <a:gd name="connsiteX22" fmla="*/ 984250 w 1384300"/>
                    <a:gd name="connsiteY22" fmla="*/ 692150 h 1365250"/>
                    <a:gd name="connsiteX23" fmla="*/ 990600 w 1384300"/>
                    <a:gd name="connsiteY23" fmla="*/ 749300 h 1365250"/>
                    <a:gd name="connsiteX24" fmla="*/ 984250 w 1384300"/>
                    <a:gd name="connsiteY24" fmla="*/ 793750 h 1365250"/>
                    <a:gd name="connsiteX25" fmla="*/ 939800 w 1384300"/>
                    <a:gd name="connsiteY25" fmla="*/ 806450 h 1365250"/>
                    <a:gd name="connsiteX26" fmla="*/ 908050 w 1384300"/>
                    <a:gd name="connsiteY26" fmla="*/ 774700 h 1365250"/>
                    <a:gd name="connsiteX27" fmla="*/ 876300 w 1384300"/>
                    <a:gd name="connsiteY27" fmla="*/ 831850 h 1365250"/>
                    <a:gd name="connsiteX28" fmla="*/ 869950 w 1384300"/>
                    <a:gd name="connsiteY28" fmla="*/ 857250 h 1365250"/>
                    <a:gd name="connsiteX29" fmla="*/ 844550 w 1384300"/>
                    <a:gd name="connsiteY29" fmla="*/ 895350 h 1365250"/>
                    <a:gd name="connsiteX30" fmla="*/ 825500 w 1384300"/>
                    <a:gd name="connsiteY30" fmla="*/ 939800 h 1365250"/>
                    <a:gd name="connsiteX31" fmla="*/ 857250 w 1384300"/>
                    <a:gd name="connsiteY31" fmla="*/ 781050 h 1365250"/>
                    <a:gd name="connsiteX32" fmla="*/ 768350 w 1384300"/>
                    <a:gd name="connsiteY32" fmla="*/ 882650 h 1365250"/>
                    <a:gd name="connsiteX33" fmla="*/ 711200 w 1384300"/>
                    <a:gd name="connsiteY33" fmla="*/ 844550 h 1365250"/>
                    <a:gd name="connsiteX34" fmla="*/ 711200 w 1384300"/>
                    <a:gd name="connsiteY34" fmla="*/ 844550 h 1365250"/>
                    <a:gd name="connsiteX35" fmla="*/ 717550 w 1384300"/>
                    <a:gd name="connsiteY35" fmla="*/ 787400 h 1365250"/>
                    <a:gd name="connsiteX36" fmla="*/ 654050 w 1384300"/>
                    <a:gd name="connsiteY36" fmla="*/ 793750 h 1365250"/>
                    <a:gd name="connsiteX37" fmla="*/ 660400 w 1384300"/>
                    <a:gd name="connsiteY37" fmla="*/ 749300 h 1365250"/>
                    <a:gd name="connsiteX38" fmla="*/ 666750 w 1384300"/>
                    <a:gd name="connsiteY38" fmla="*/ 692150 h 1365250"/>
                    <a:gd name="connsiteX39" fmla="*/ 622300 w 1384300"/>
                    <a:gd name="connsiteY39" fmla="*/ 698500 h 1365250"/>
                    <a:gd name="connsiteX40" fmla="*/ 609600 w 1384300"/>
                    <a:gd name="connsiteY40" fmla="*/ 730250 h 1365250"/>
                    <a:gd name="connsiteX41" fmla="*/ 565150 w 1384300"/>
                    <a:gd name="connsiteY41" fmla="*/ 755650 h 1365250"/>
                    <a:gd name="connsiteX42" fmla="*/ 552450 w 1384300"/>
                    <a:gd name="connsiteY42" fmla="*/ 825500 h 1365250"/>
                    <a:gd name="connsiteX43" fmla="*/ 615950 w 1384300"/>
                    <a:gd name="connsiteY43" fmla="*/ 857250 h 1365250"/>
                    <a:gd name="connsiteX44" fmla="*/ 615950 w 1384300"/>
                    <a:gd name="connsiteY44" fmla="*/ 920750 h 1365250"/>
                    <a:gd name="connsiteX45" fmla="*/ 558800 w 1384300"/>
                    <a:gd name="connsiteY45" fmla="*/ 971550 h 1365250"/>
                    <a:gd name="connsiteX46" fmla="*/ 603250 w 1384300"/>
                    <a:gd name="connsiteY46" fmla="*/ 1060450 h 1365250"/>
                    <a:gd name="connsiteX47" fmla="*/ 584200 w 1384300"/>
                    <a:gd name="connsiteY47" fmla="*/ 1149350 h 1365250"/>
                    <a:gd name="connsiteX48" fmla="*/ 546100 w 1384300"/>
                    <a:gd name="connsiteY48" fmla="*/ 1193800 h 1365250"/>
                    <a:gd name="connsiteX49" fmla="*/ 508000 w 1384300"/>
                    <a:gd name="connsiteY49" fmla="*/ 1225550 h 1365250"/>
                    <a:gd name="connsiteX50" fmla="*/ 419100 w 1384300"/>
                    <a:gd name="connsiteY50" fmla="*/ 1250950 h 1365250"/>
                    <a:gd name="connsiteX51" fmla="*/ 361950 w 1384300"/>
                    <a:gd name="connsiteY51" fmla="*/ 1244600 h 1365250"/>
                    <a:gd name="connsiteX52" fmla="*/ 330200 w 1384300"/>
                    <a:gd name="connsiteY52" fmla="*/ 1206500 h 1365250"/>
                    <a:gd name="connsiteX53" fmla="*/ 120650 w 1384300"/>
                    <a:gd name="connsiteY53" fmla="*/ 1181100 h 1365250"/>
                    <a:gd name="connsiteX54" fmla="*/ 63500 w 1384300"/>
                    <a:gd name="connsiteY54" fmla="*/ 1231900 h 1365250"/>
                    <a:gd name="connsiteX55" fmla="*/ 12700 w 1384300"/>
                    <a:gd name="connsiteY55" fmla="*/ 1244600 h 1365250"/>
                    <a:gd name="connsiteX56" fmla="*/ 69850 w 1384300"/>
                    <a:gd name="connsiteY56" fmla="*/ 1295400 h 1365250"/>
                    <a:gd name="connsiteX57" fmla="*/ 0 w 1384300"/>
                    <a:gd name="connsiteY57" fmla="*/ 1346200 h 1365250"/>
                    <a:gd name="connsiteX58" fmla="*/ 0 w 1384300"/>
                    <a:gd name="connsiteY58" fmla="*/ 1365250 h 1365250"/>
                    <a:gd name="connsiteX0" fmla="*/ 1327150 w 1384300"/>
                    <a:gd name="connsiteY0" fmla="*/ 0 h 1365250"/>
                    <a:gd name="connsiteX1" fmla="*/ 1333500 w 1384300"/>
                    <a:gd name="connsiteY1" fmla="*/ 114300 h 1365250"/>
                    <a:gd name="connsiteX2" fmla="*/ 1384300 w 1384300"/>
                    <a:gd name="connsiteY2" fmla="*/ 215900 h 1365250"/>
                    <a:gd name="connsiteX3" fmla="*/ 1301750 w 1384300"/>
                    <a:gd name="connsiteY3" fmla="*/ 304800 h 1365250"/>
                    <a:gd name="connsiteX4" fmla="*/ 1257300 w 1384300"/>
                    <a:gd name="connsiteY4" fmla="*/ 298450 h 1365250"/>
                    <a:gd name="connsiteX5" fmla="*/ 1257300 w 1384300"/>
                    <a:gd name="connsiteY5" fmla="*/ 298450 h 1365250"/>
                    <a:gd name="connsiteX6" fmla="*/ 1155700 w 1384300"/>
                    <a:gd name="connsiteY6" fmla="*/ 330200 h 1365250"/>
                    <a:gd name="connsiteX7" fmla="*/ 1130300 w 1384300"/>
                    <a:gd name="connsiteY7" fmla="*/ 330200 h 1365250"/>
                    <a:gd name="connsiteX8" fmla="*/ 1123950 w 1384300"/>
                    <a:gd name="connsiteY8" fmla="*/ 355600 h 1365250"/>
                    <a:gd name="connsiteX9" fmla="*/ 1123950 w 1384300"/>
                    <a:gd name="connsiteY9" fmla="*/ 355600 h 1365250"/>
                    <a:gd name="connsiteX10" fmla="*/ 1085850 w 1384300"/>
                    <a:gd name="connsiteY10" fmla="*/ 406400 h 1365250"/>
                    <a:gd name="connsiteX11" fmla="*/ 1066800 w 1384300"/>
                    <a:gd name="connsiteY11" fmla="*/ 425450 h 1365250"/>
                    <a:gd name="connsiteX12" fmla="*/ 1047750 w 1384300"/>
                    <a:gd name="connsiteY12" fmla="*/ 469900 h 1365250"/>
                    <a:gd name="connsiteX13" fmla="*/ 1009650 w 1384300"/>
                    <a:gd name="connsiteY13" fmla="*/ 457200 h 1365250"/>
                    <a:gd name="connsiteX14" fmla="*/ 1009650 w 1384300"/>
                    <a:gd name="connsiteY14" fmla="*/ 457200 h 1365250"/>
                    <a:gd name="connsiteX15" fmla="*/ 946150 w 1384300"/>
                    <a:gd name="connsiteY15" fmla="*/ 463550 h 1365250"/>
                    <a:gd name="connsiteX16" fmla="*/ 914400 w 1384300"/>
                    <a:gd name="connsiteY16" fmla="*/ 527050 h 1365250"/>
                    <a:gd name="connsiteX17" fmla="*/ 889000 w 1384300"/>
                    <a:gd name="connsiteY17" fmla="*/ 584200 h 1365250"/>
                    <a:gd name="connsiteX18" fmla="*/ 876300 w 1384300"/>
                    <a:gd name="connsiteY18" fmla="*/ 615950 h 1365250"/>
                    <a:gd name="connsiteX19" fmla="*/ 914400 w 1384300"/>
                    <a:gd name="connsiteY19" fmla="*/ 666750 h 1365250"/>
                    <a:gd name="connsiteX20" fmla="*/ 927100 w 1384300"/>
                    <a:gd name="connsiteY20" fmla="*/ 730250 h 1365250"/>
                    <a:gd name="connsiteX21" fmla="*/ 984250 w 1384300"/>
                    <a:gd name="connsiteY21" fmla="*/ 692150 h 1365250"/>
                    <a:gd name="connsiteX22" fmla="*/ 984250 w 1384300"/>
                    <a:gd name="connsiteY22" fmla="*/ 692150 h 1365250"/>
                    <a:gd name="connsiteX23" fmla="*/ 990600 w 1384300"/>
                    <a:gd name="connsiteY23" fmla="*/ 749300 h 1365250"/>
                    <a:gd name="connsiteX24" fmla="*/ 984250 w 1384300"/>
                    <a:gd name="connsiteY24" fmla="*/ 793750 h 1365250"/>
                    <a:gd name="connsiteX25" fmla="*/ 939800 w 1384300"/>
                    <a:gd name="connsiteY25" fmla="*/ 806450 h 1365250"/>
                    <a:gd name="connsiteX26" fmla="*/ 908050 w 1384300"/>
                    <a:gd name="connsiteY26" fmla="*/ 774700 h 1365250"/>
                    <a:gd name="connsiteX27" fmla="*/ 876300 w 1384300"/>
                    <a:gd name="connsiteY27" fmla="*/ 831850 h 1365250"/>
                    <a:gd name="connsiteX28" fmla="*/ 869950 w 1384300"/>
                    <a:gd name="connsiteY28" fmla="*/ 857250 h 1365250"/>
                    <a:gd name="connsiteX29" fmla="*/ 825500 w 1384300"/>
                    <a:gd name="connsiteY29" fmla="*/ 939800 h 1365250"/>
                    <a:gd name="connsiteX30" fmla="*/ 857250 w 1384300"/>
                    <a:gd name="connsiteY30" fmla="*/ 781050 h 1365250"/>
                    <a:gd name="connsiteX31" fmla="*/ 768350 w 1384300"/>
                    <a:gd name="connsiteY31" fmla="*/ 882650 h 1365250"/>
                    <a:gd name="connsiteX32" fmla="*/ 711200 w 1384300"/>
                    <a:gd name="connsiteY32" fmla="*/ 844550 h 1365250"/>
                    <a:gd name="connsiteX33" fmla="*/ 711200 w 1384300"/>
                    <a:gd name="connsiteY33" fmla="*/ 844550 h 1365250"/>
                    <a:gd name="connsiteX34" fmla="*/ 717550 w 1384300"/>
                    <a:gd name="connsiteY34" fmla="*/ 787400 h 1365250"/>
                    <a:gd name="connsiteX35" fmla="*/ 654050 w 1384300"/>
                    <a:gd name="connsiteY35" fmla="*/ 793750 h 1365250"/>
                    <a:gd name="connsiteX36" fmla="*/ 660400 w 1384300"/>
                    <a:gd name="connsiteY36" fmla="*/ 749300 h 1365250"/>
                    <a:gd name="connsiteX37" fmla="*/ 666750 w 1384300"/>
                    <a:gd name="connsiteY37" fmla="*/ 692150 h 1365250"/>
                    <a:gd name="connsiteX38" fmla="*/ 622300 w 1384300"/>
                    <a:gd name="connsiteY38" fmla="*/ 698500 h 1365250"/>
                    <a:gd name="connsiteX39" fmla="*/ 609600 w 1384300"/>
                    <a:gd name="connsiteY39" fmla="*/ 730250 h 1365250"/>
                    <a:gd name="connsiteX40" fmla="*/ 565150 w 1384300"/>
                    <a:gd name="connsiteY40" fmla="*/ 755650 h 1365250"/>
                    <a:gd name="connsiteX41" fmla="*/ 552450 w 1384300"/>
                    <a:gd name="connsiteY41" fmla="*/ 825500 h 1365250"/>
                    <a:gd name="connsiteX42" fmla="*/ 615950 w 1384300"/>
                    <a:gd name="connsiteY42" fmla="*/ 857250 h 1365250"/>
                    <a:gd name="connsiteX43" fmla="*/ 615950 w 1384300"/>
                    <a:gd name="connsiteY43" fmla="*/ 920750 h 1365250"/>
                    <a:gd name="connsiteX44" fmla="*/ 558800 w 1384300"/>
                    <a:gd name="connsiteY44" fmla="*/ 971550 h 1365250"/>
                    <a:gd name="connsiteX45" fmla="*/ 603250 w 1384300"/>
                    <a:gd name="connsiteY45" fmla="*/ 1060450 h 1365250"/>
                    <a:gd name="connsiteX46" fmla="*/ 584200 w 1384300"/>
                    <a:gd name="connsiteY46" fmla="*/ 1149350 h 1365250"/>
                    <a:gd name="connsiteX47" fmla="*/ 546100 w 1384300"/>
                    <a:gd name="connsiteY47" fmla="*/ 1193800 h 1365250"/>
                    <a:gd name="connsiteX48" fmla="*/ 508000 w 1384300"/>
                    <a:gd name="connsiteY48" fmla="*/ 1225550 h 1365250"/>
                    <a:gd name="connsiteX49" fmla="*/ 419100 w 1384300"/>
                    <a:gd name="connsiteY49" fmla="*/ 1250950 h 1365250"/>
                    <a:gd name="connsiteX50" fmla="*/ 361950 w 1384300"/>
                    <a:gd name="connsiteY50" fmla="*/ 1244600 h 1365250"/>
                    <a:gd name="connsiteX51" fmla="*/ 330200 w 1384300"/>
                    <a:gd name="connsiteY51" fmla="*/ 1206500 h 1365250"/>
                    <a:gd name="connsiteX52" fmla="*/ 120650 w 1384300"/>
                    <a:gd name="connsiteY52" fmla="*/ 1181100 h 1365250"/>
                    <a:gd name="connsiteX53" fmla="*/ 63500 w 1384300"/>
                    <a:gd name="connsiteY53" fmla="*/ 1231900 h 1365250"/>
                    <a:gd name="connsiteX54" fmla="*/ 12700 w 1384300"/>
                    <a:gd name="connsiteY54" fmla="*/ 1244600 h 1365250"/>
                    <a:gd name="connsiteX55" fmla="*/ 69850 w 1384300"/>
                    <a:gd name="connsiteY55" fmla="*/ 1295400 h 1365250"/>
                    <a:gd name="connsiteX56" fmla="*/ 0 w 1384300"/>
                    <a:gd name="connsiteY56" fmla="*/ 1346200 h 1365250"/>
                    <a:gd name="connsiteX57" fmla="*/ 0 w 1384300"/>
                    <a:gd name="connsiteY57" fmla="*/ 1365250 h 1365250"/>
                    <a:gd name="connsiteX0" fmla="*/ 1327150 w 1384300"/>
                    <a:gd name="connsiteY0" fmla="*/ 0 h 1365250"/>
                    <a:gd name="connsiteX1" fmla="*/ 1333500 w 1384300"/>
                    <a:gd name="connsiteY1" fmla="*/ 114300 h 1365250"/>
                    <a:gd name="connsiteX2" fmla="*/ 1384300 w 1384300"/>
                    <a:gd name="connsiteY2" fmla="*/ 215900 h 1365250"/>
                    <a:gd name="connsiteX3" fmla="*/ 1301750 w 1384300"/>
                    <a:gd name="connsiteY3" fmla="*/ 304800 h 1365250"/>
                    <a:gd name="connsiteX4" fmla="*/ 1257300 w 1384300"/>
                    <a:gd name="connsiteY4" fmla="*/ 298450 h 1365250"/>
                    <a:gd name="connsiteX5" fmla="*/ 1257300 w 1384300"/>
                    <a:gd name="connsiteY5" fmla="*/ 298450 h 1365250"/>
                    <a:gd name="connsiteX6" fmla="*/ 1155700 w 1384300"/>
                    <a:gd name="connsiteY6" fmla="*/ 330200 h 1365250"/>
                    <a:gd name="connsiteX7" fmla="*/ 1130300 w 1384300"/>
                    <a:gd name="connsiteY7" fmla="*/ 330200 h 1365250"/>
                    <a:gd name="connsiteX8" fmla="*/ 1123950 w 1384300"/>
                    <a:gd name="connsiteY8" fmla="*/ 355600 h 1365250"/>
                    <a:gd name="connsiteX9" fmla="*/ 1123950 w 1384300"/>
                    <a:gd name="connsiteY9" fmla="*/ 355600 h 1365250"/>
                    <a:gd name="connsiteX10" fmla="*/ 1085850 w 1384300"/>
                    <a:gd name="connsiteY10" fmla="*/ 406400 h 1365250"/>
                    <a:gd name="connsiteX11" fmla="*/ 1066800 w 1384300"/>
                    <a:gd name="connsiteY11" fmla="*/ 425450 h 1365250"/>
                    <a:gd name="connsiteX12" fmla="*/ 1047750 w 1384300"/>
                    <a:gd name="connsiteY12" fmla="*/ 469900 h 1365250"/>
                    <a:gd name="connsiteX13" fmla="*/ 1009650 w 1384300"/>
                    <a:gd name="connsiteY13" fmla="*/ 457200 h 1365250"/>
                    <a:gd name="connsiteX14" fmla="*/ 1009650 w 1384300"/>
                    <a:gd name="connsiteY14" fmla="*/ 457200 h 1365250"/>
                    <a:gd name="connsiteX15" fmla="*/ 946150 w 1384300"/>
                    <a:gd name="connsiteY15" fmla="*/ 463550 h 1365250"/>
                    <a:gd name="connsiteX16" fmla="*/ 914400 w 1384300"/>
                    <a:gd name="connsiteY16" fmla="*/ 527050 h 1365250"/>
                    <a:gd name="connsiteX17" fmla="*/ 889000 w 1384300"/>
                    <a:gd name="connsiteY17" fmla="*/ 584200 h 1365250"/>
                    <a:gd name="connsiteX18" fmla="*/ 876300 w 1384300"/>
                    <a:gd name="connsiteY18" fmla="*/ 615950 h 1365250"/>
                    <a:gd name="connsiteX19" fmla="*/ 914400 w 1384300"/>
                    <a:gd name="connsiteY19" fmla="*/ 666750 h 1365250"/>
                    <a:gd name="connsiteX20" fmla="*/ 927100 w 1384300"/>
                    <a:gd name="connsiteY20" fmla="*/ 730250 h 1365250"/>
                    <a:gd name="connsiteX21" fmla="*/ 984250 w 1384300"/>
                    <a:gd name="connsiteY21" fmla="*/ 692150 h 1365250"/>
                    <a:gd name="connsiteX22" fmla="*/ 984250 w 1384300"/>
                    <a:gd name="connsiteY22" fmla="*/ 692150 h 1365250"/>
                    <a:gd name="connsiteX23" fmla="*/ 990600 w 1384300"/>
                    <a:gd name="connsiteY23" fmla="*/ 749300 h 1365250"/>
                    <a:gd name="connsiteX24" fmla="*/ 984250 w 1384300"/>
                    <a:gd name="connsiteY24" fmla="*/ 793750 h 1365250"/>
                    <a:gd name="connsiteX25" fmla="*/ 939800 w 1384300"/>
                    <a:gd name="connsiteY25" fmla="*/ 806450 h 1365250"/>
                    <a:gd name="connsiteX26" fmla="*/ 908050 w 1384300"/>
                    <a:gd name="connsiteY26" fmla="*/ 774700 h 1365250"/>
                    <a:gd name="connsiteX27" fmla="*/ 876300 w 1384300"/>
                    <a:gd name="connsiteY27" fmla="*/ 831850 h 1365250"/>
                    <a:gd name="connsiteX28" fmla="*/ 869950 w 1384300"/>
                    <a:gd name="connsiteY28" fmla="*/ 857250 h 1365250"/>
                    <a:gd name="connsiteX29" fmla="*/ 857250 w 1384300"/>
                    <a:gd name="connsiteY29" fmla="*/ 781050 h 1365250"/>
                    <a:gd name="connsiteX30" fmla="*/ 768350 w 1384300"/>
                    <a:gd name="connsiteY30" fmla="*/ 882650 h 1365250"/>
                    <a:gd name="connsiteX31" fmla="*/ 711200 w 1384300"/>
                    <a:gd name="connsiteY31" fmla="*/ 844550 h 1365250"/>
                    <a:gd name="connsiteX32" fmla="*/ 711200 w 1384300"/>
                    <a:gd name="connsiteY32" fmla="*/ 844550 h 1365250"/>
                    <a:gd name="connsiteX33" fmla="*/ 717550 w 1384300"/>
                    <a:gd name="connsiteY33" fmla="*/ 787400 h 1365250"/>
                    <a:gd name="connsiteX34" fmla="*/ 654050 w 1384300"/>
                    <a:gd name="connsiteY34" fmla="*/ 793750 h 1365250"/>
                    <a:gd name="connsiteX35" fmla="*/ 660400 w 1384300"/>
                    <a:gd name="connsiteY35" fmla="*/ 749300 h 1365250"/>
                    <a:gd name="connsiteX36" fmla="*/ 666750 w 1384300"/>
                    <a:gd name="connsiteY36" fmla="*/ 692150 h 1365250"/>
                    <a:gd name="connsiteX37" fmla="*/ 622300 w 1384300"/>
                    <a:gd name="connsiteY37" fmla="*/ 698500 h 1365250"/>
                    <a:gd name="connsiteX38" fmla="*/ 609600 w 1384300"/>
                    <a:gd name="connsiteY38" fmla="*/ 730250 h 1365250"/>
                    <a:gd name="connsiteX39" fmla="*/ 565150 w 1384300"/>
                    <a:gd name="connsiteY39" fmla="*/ 755650 h 1365250"/>
                    <a:gd name="connsiteX40" fmla="*/ 552450 w 1384300"/>
                    <a:gd name="connsiteY40" fmla="*/ 825500 h 1365250"/>
                    <a:gd name="connsiteX41" fmla="*/ 615950 w 1384300"/>
                    <a:gd name="connsiteY41" fmla="*/ 857250 h 1365250"/>
                    <a:gd name="connsiteX42" fmla="*/ 615950 w 1384300"/>
                    <a:gd name="connsiteY42" fmla="*/ 920750 h 1365250"/>
                    <a:gd name="connsiteX43" fmla="*/ 558800 w 1384300"/>
                    <a:gd name="connsiteY43" fmla="*/ 971550 h 1365250"/>
                    <a:gd name="connsiteX44" fmla="*/ 603250 w 1384300"/>
                    <a:gd name="connsiteY44" fmla="*/ 1060450 h 1365250"/>
                    <a:gd name="connsiteX45" fmla="*/ 584200 w 1384300"/>
                    <a:gd name="connsiteY45" fmla="*/ 1149350 h 1365250"/>
                    <a:gd name="connsiteX46" fmla="*/ 546100 w 1384300"/>
                    <a:gd name="connsiteY46" fmla="*/ 1193800 h 1365250"/>
                    <a:gd name="connsiteX47" fmla="*/ 508000 w 1384300"/>
                    <a:gd name="connsiteY47" fmla="*/ 1225550 h 1365250"/>
                    <a:gd name="connsiteX48" fmla="*/ 419100 w 1384300"/>
                    <a:gd name="connsiteY48" fmla="*/ 1250950 h 1365250"/>
                    <a:gd name="connsiteX49" fmla="*/ 361950 w 1384300"/>
                    <a:gd name="connsiteY49" fmla="*/ 1244600 h 1365250"/>
                    <a:gd name="connsiteX50" fmla="*/ 330200 w 1384300"/>
                    <a:gd name="connsiteY50" fmla="*/ 1206500 h 1365250"/>
                    <a:gd name="connsiteX51" fmla="*/ 120650 w 1384300"/>
                    <a:gd name="connsiteY51" fmla="*/ 1181100 h 1365250"/>
                    <a:gd name="connsiteX52" fmla="*/ 63500 w 1384300"/>
                    <a:gd name="connsiteY52" fmla="*/ 1231900 h 1365250"/>
                    <a:gd name="connsiteX53" fmla="*/ 12700 w 1384300"/>
                    <a:gd name="connsiteY53" fmla="*/ 1244600 h 1365250"/>
                    <a:gd name="connsiteX54" fmla="*/ 69850 w 1384300"/>
                    <a:gd name="connsiteY54" fmla="*/ 1295400 h 1365250"/>
                    <a:gd name="connsiteX55" fmla="*/ 0 w 1384300"/>
                    <a:gd name="connsiteY55" fmla="*/ 1346200 h 1365250"/>
                    <a:gd name="connsiteX56" fmla="*/ 0 w 1384300"/>
                    <a:gd name="connsiteY56" fmla="*/ 1365250 h 1365250"/>
                    <a:gd name="connsiteX0" fmla="*/ 1327150 w 1384300"/>
                    <a:gd name="connsiteY0" fmla="*/ 0 h 1365250"/>
                    <a:gd name="connsiteX1" fmla="*/ 1333500 w 1384300"/>
                    <a:gd name="connsiteY1" fmla="*/ 114300 h 1365250"/>
                    <a:gd name="connsiteX2" fmla="*/ 1384300 w 1384300"/>
                    <a:gd name="connsiteY2" fmla="*/ 215900 h 1365250"/>
                    <a:gd name="connsiteX3" fmla="*/ 1301750 w 1384300"/>
                    <a:gd name="connsiteY3" fmla="*/ 304800 h 1365250"/>
                    <a:gd name="connsiteX4" fmla="*/ 1257300 w 1384300"/>
                    <a:gd name="connsiteY4" fmla="*/ 298450 h 1365250"/>
                    <a:gd name="connsiteX5" fmla="*/ 1257300 w 1384300"/>
                    <a:gd name="connsiteY5" fmla="*/ 298450 h 1365250"/>
                    <a:gd name="connsiteX6" fmla="*/ 1155700 w 1384300"/>
                    <a:gd name="connsiteY6" fmla="*/ 330200 h 1365250"/>
                    <a:gd name="connsiteX7" fmla="*/ 1130300 w 1384300"/>
                    <a:gd name="connsiteY7" fmla="*/ 330200 h 1365250"/>
                    <a:gd name="connsiteX8" fmla="*/ 1123950 w 1384300"/>
                    <a:gd name="connsiteY8" fmla="*/ 355600 h 1365250"/>
                    <a:gd name="connsiteX9" fmla="*/ 1123950 w 1384300"/>
                    <a:gd name="connsiteY9" fmla="*/ 355600 h 1365250"/>
                    <a:gd name="connsiteX10" fmla="*/ 1085850 w 1384300"/>
                    <a:gd name="connsiteY10" fmla="*/ 406400 h 1365250"/>
                    <a:gd name="connsiteX11" fmla="*/ 1066800 w 1384300"/>
                    <a:gd name="connsiteY11" fmla="*/ 425450 h 1365250"/>
                    <a:gd name="connsiteX12" fmla="*/ 1047750 w 1384300"/>
                    <a:gd name="connsiteY12" fmla="*/ 469900 h 1365250"/>
                    <a:gd name="connsiteX13" fmla="*/ 1009650 w 1384300"/>
                    <a:gd name="connsiteY13" fmla="*/ 457200 h 1365250"/>
                    <a:gd name="connsiteX14" fmla="*/ 1009650 w 1384300"/>
                    <a:gd name="connsiteY14" fmla="*/ 457200 h 1365250"/>
                    <a:gd name="connsiteX15" fmla="*/ 946150 w 1384300"/>
                    <a:gd name="connsiteY15" fmla="*/ 463550 h 1365250"/>
                    <a:gd name="connsiteX16" fmla="*/ 914400 w 1384300"/>
                    <a:gd name="connsiteY16" fmla="*/ 527050 h 1365250"/>
                    <a:gd name="connsiteX17" fmla="*/ 889000 w 1384300"/>
                    <a:gd name="connsiteY17" fmla="*/ 584200 h 1365250"/>
                    <a:gd name="connsiteX18" fmla="*/ 876300 w 1384300"/>
                    <a:gd name="connsiteY18" fmla="*/ 615950 h 1365250"/>
                    <a:gd name="connsiteX19" fmla="*/ 914400 w 1384300"/>
                    <a:gd name="connsiteY19" fmla="*/ 666750 h 1365250"/>
                    <a:gd name="connsiteX20" fmla="*/ 927100 w 1384300"/>
                    <a:gd name="connsiteY20" fmla="*/ 730250 h 1365250"/>
                    <a:gd name="connsiteX21" fmla="*/ 984250 w 1384300"/>
                    <a:gd name="connsiteY21" fmla="*/ 692150 h 1365250"/>
                    <a:gd name="connsiteX22" fmla="*/ 984250 w 1384300"/>
                    <a:gd name="connsiteY22" fmla="*/ 692150 h 1365250"/>
                    <a:gd name="connsiteX23" fmla="*/ 990600 w 1384300"/>
                    <a:gd name="connsiteY23" fmla="*/ 749300 h 1365250"/>
                    <a:gd name="connsiteX24" fmla="*/ 984250 w 1384300"/>
                    <a:gd name="connsiteY24" fmla="*/ 793750 h 1365250"/>
                    <a:gd name="connsiteX25" fmla="*/ 939800 w 1384300"/>
                    <a:gd name="connsiteY25" fmla="*/ 806450 h 1365250"/>
                    <a:gd name="connsiteX26" fmla="*/ 908050 w 1384300"/>
                    <a:gd name="connsiteY26" fmla="*/ 774700 h 1365250"/>
                    <a:gd name="connsiteX27" fmla="*/ 876300 w 1384300"/>
                    <a:gd name="connsiteY27" fmla="*/ 831850 h 1365250"/>
                    <a:gd name="connsiteX28" fmla="*/ 857250 w 1384300"/>
                    <a:gd name="connsiteY28" fmla="*/ 781050 h 1365250"/>
                    <a:gd name="connsiteX29" fmla="*/ 768350 w 1384300"/>
                    <a:gd name="connsiteY29" fmla="*/ 882650 h 1365250"/>
                    <a:gd name="connsiteX30" fmla="*/ 711200 w 1384300"/>
                    <a:gd name="connsiteY30" fmla="*/ 844550 h 1365250"/>
                    <a:gd name="connsiteX31" fmla="*/ 711200 w 1384300"/>
                    <a:gd name="connsiteY31" fmla="*/ 844550 h 1365250"/>
                    <a:gd name="connsiteX32" fmla="*/ 717550 w 1384300"/>
                    <a:gd name="connsiteY32" fmla="*/ 787400 h 1365250"/>
                    <a:gd name="connsiteX33" fmla="*/ 654050 w 1384300"/>
                    <a:gd name="connsiteY33" fmla="*/ 793750 h 1365250"/>
                    <a:gd name="connsiteX34" fmla="*/ 660400 w 1384300"/>
                    <a:gd name="connsiteY34" fmla="*/ 749300 h 1365250"/>
                    <a:gd name="connsiteX35" fmla="*/ 666750 w 1384300"/>
                    <a:gd name="connsiteY35" fmla="*/ 692150 h 1365250"/>
                    <a:gd name="connsiteX36" fmla="*/ 622300 w 1384300"/>
                    <a:gd name="connsiteY36" fmla="*/ 698500 h 1365250"/>
                    <a:gd name="connsiteX37" fmla="*/ 609600 w 1384300"/>
                    <a:gd name="connsiteY37" fmla="*/ 730250 h 1365250"/>
                    <a:gd name="connsiteX38" fmla="*/ 565150 w 1384300"/>
                    <a:gd name="connsiteY38" fmla="*/ 755650 h 1365250"/>
                    <a:gd name="connsiteX39" fmla="*/ 552450 w 1384300"/>
                    <a:gd name="connsiteY39" fmla="*/ 825500 h 1365250"/>
                    <a:gd name="connsiteX40" fmla="*/ 615950 w 1384300"/>
                    <a:gd name="connsiteY40" fmla="*/ 857250 h 1365250"/>
                    <a:gd name="connsiteX41" fmla="*/ 615950 w 1384300"/>
                    <a:gd name="connsiteY41" fmla="*/ 920750 h 1365250"/>
                    <a:gd name="connsiteX42" fmla="*/ 558800 w 1384300"/>
                    <a:gd name="connsiteY42" fmla="*/ 971550 h 1365250"/>
                    <a:gd name="connsiteX43" fmla="*/ 603250 w 1384300"/>
                    <a:gd name="connsiteY43" fmla="*/ 1060450 h 1365250"/>
                    <a:gd name="connsiteX44" fmla="*/ 584200 w 1384300"/>
                    <a:gd name="connsiteY44" fmla="*/ 1149350 h 1365250"/>
                    <a:gd name="connsiteX45" fmla="*/ 546100 w 1384300"/>
                    <a:gd name="connsiteY45" fmla="*/ 1193800 h 1365250"/>
                    <a:gd name="connsiteX46" fmla="*/ 508000 w 1384300"/>
                    <a:gd name="connsiteY46" fmla="*/ 1225550 h 1365250"/>
                    <a:gd name="connsiteX47" fmla="*/ 419100 w 1384300"/>
                    <a:gd name="connsiteY47" fmla="*/ 1250950 h 1365250"/>
                    <a:gd name="connsiteX48" fmla="*/ 361950 w 1384300"/>
                    <a:gd name="connsiteY48" fmla="*/ 1244600 h 1365250"/>
                    <a:gd name="connsiteX49" fmla="*/ 330200 w 1384300"/>
                    <a:gd name="connsiteY49" fmla="*/ 1206500 h 1365250"/>
                    <a:gd name="connsiteX50" fmla="*/ 120650 w 1384300"/>
                    <a:gd name="connsiteY50" fmla="*/ 1181100 h 1365250"/>
                    <a:gd name="connsiteX51" fmla="*/ 63500 w 1384300"/>
                    <a:gd name="connsiteY51" fmla="*/ 1231900 h 1365250"/>
                    <a:gd name="connsiteX52" fmla="*/ 12700 w 1384300"/>
                    <a:gd name="connsiteY52" fmla="*/ 1244600 h 1365250"/>
                    <a:gd name="connsiteX53" fmla="*/ 69850 w 1384300"/>
                    <a:gd name="connsiteY53" fmla="*/ 1295400 h 1365250"/>
                    <a:gd name="connsiteX54" fmla="*/ 0 w 1384300"/>
                    <a:gd name="connsiteY54" fmla="*/ 1346200 h 1365250"/>
                    <a:gd name="connsiteX55" fmla="*/ 0 w 1384300"/>
                    <a:gd name="connsiteY55" fmla="*/ 1365250 h 1365250"/>
                    <a:gd name="connsiteX0" fmla="*/ 1327150 w 1384300"/>
                    <a:gd name="connsiteY0" fmla="*/ 0 h 1365250"/>
                    <a:gd name="connsiteX1" fmla="*/ 1333500 w 1384300"/>
                    <a:gd name="connsiteY1" fmla="*/ 114300 h 1365250"/>
                    <a:gd name="connsiteX2" fmla="*/ 1384300 w 1384300"/>
                    <a:gd name="connsiteY2" fmla="*/ 215900 h 1365250"/>
                    <a:gd name="connsiteX3" fmla="*/ 1301750 w 1384300"/>
                    <a:gd name="connsiteY3" fmla="*/ 304800 h 1365250"/>
                    <a:gd name="connsiteX4" fmla="*/ 1257300 w 1384300"/>
                    <a:gd name="connsiteY4" fmla="*/ 298450 h 1365250"/>
                    <a:gd name="connsiteX5" fmla="*/ 1257300 w 1384300"/>
                    <a:gd name="connsiteY5" fmla="*/ 298450 h 1365250"/>
                    <a:gd name="connsiteX6" fmla="*/ 1155700 w 1384300"/>
                    <a:gd name="connsiteY6" fmla="*/ 330200 h 1365250"/>
                    <a:gd name="connsiteX7" fmla="*/ 1130300 w 1384300"/>
                    <a:gd name="connsiteY7" fmla="*/ 330200 h 1365250"/>
                    <a:gd name="connsiteX8" fmla="*/ 1123950 w 1384300"/>
                    <a:gd name="connsiteY8" fmla="*/ 355600 h 1365250"/>
                    <a:gd name="connsiteX9" fmla="*/ 1123950 w 1384300"/>
                    <a:gd name="connsiteY9" fmla="*/ 355600 h 1365250"/>
                    <a:gd name="connsiteX10" fmla="*/ 1085850 w 1384300"/>
                    <a:gd name="connsiteY10" fmla="*/ 406400 h 1365250"/>
                    <a:gd name="connsiteX11" fmla="*/ 1066800 w 1384300"/>
                    <a:gd name="connsiteY11" fmla="*/ 425450 h 1365250"/>
                    <a:gd name="connsiteX12" fmla="*/ 1047750 w 1384300"/>
                    <a:gd name="connsiteY12" fmla="*/ 469900 h 1365250"/>
                    <a:gd name="connsiteX13" fmla="*/ 1009650 w 1384300"/>
                    <a:gd name="connsiteY13" fmla="*/ 457200 h 1365250"/>
                    <a:gd name="connsiteX14" fmla="*/ 1009650 w 1384300"/>
                    <a:gd name="connsiteY14" fmla="*/ 457200 h 1365250"/>
                    <a:gd name="connsiteX15" fmla="*/ 946150 w 1384300"/>
                    <a:gd name="connsiteY15" fmla="*/ 463550 h 1365250"/>
                    <a:gd name="connsiteX16" fmla="*/ 914400 w 1384300"/>
                    <a:gd name="connsiteY16" fmla="*/ 527050 h 1365250"/>
                    <a:gd name="connsiteX17" fmla="*/ 889000 w 1384300"/>
                    <a:gd name="connsiteY17" fmla="*/ 584200 h 1365250"/>
                    <a:gd name="connsiteX18" fmla="*/ 876300 w 1384300"/>
                    <a:gd name="connsiteY18" fmla="*/ 615950 h 1365250"/>
                    <a:gd name="connsiteX19" fmla="*/ 914400 w 1384300"/>
                    <a:gd name="connsiteY19" fmla="*/ 666750 h 1365250"/>
                    <a:gd name="connsiteX20" fmla="*/ 927100 w 1384300"/>
                    <a:gd name="connsiteY20" fmla="*/ 730250 h 1365250"/>
                    <a:gd name="connsiteX21" fmla="*/ 984250 w 1384300"/>
                    <a:gd name="connsiteY21" fmla="*/ 692150 h 1365250"/>
                    <a:gd name="connsiteX22" fmla="*/ 984250 w 1384300"/>
                    <a:gd name="connsiteY22" fmla="*/ 692150 h 1365250"/>
                    <a:gd name="connsiteX23" fmla="*/ 990600 w 1384300"/>
                    <a:gd name="connsiteY23" fmla="*/ 749300 h 1365250"/>
                    <a:gd name="connsiteX24" fmla="*/ 984250 w 1384300"/>
                    <a:gd name="connsiteY24" fmla="*/ 793750 h 1365250"/>
                    <a:gd name="connsiteX25" fmla="*/ 939800 w 1384300"/>
                    <a:gd name="connsiteY25" fmla="*/ 806450 h 1365250"/>
                    <a:gd name="connsiteX26" fmla="*/ 908050 w 1384300"/>
                    <a:gd name="connsiteY26" fmla="*/ 774700 h 1365250"/>
                    <a:gd name="connsiteX27" fmla="*/ 857250 w 1384300"/>
                    <a:gd name="connsiteY27" fmla="*/ 781050 h 1365250"/>
                    <a:gd name="connsiteX28" fmla="*/ 768350 w 1384300"/>
                    <a:gd name="connsiteY28" fmla="*/ 882650 h 1365250"/>
                    <a:gd name="connsiteX29" fmla="*/ 711200 w 1384300"/>
                    <a:gd name="connsiteY29" fmla="*/ 844550 h 1365250"/>
                    <a:gd name="connsiteX30" fmla="*/ 711200 w 1384300"/>
                    <a:gd name="connsiteY30" fmla="*/ 844550 h 1365250"/>
                    <a:gd name="connsiteX31" fmla="*/ 717550 w 1384300"/>
                    <a:gd name="connsiteY31" fmla="*/ 787400 h 1365250"/>
                    <a:gd name="connsiteX32" fmla="*/ 654050 w 1384300"/>
                    <a:gd name="connsiteY32" fmla="*/ 793750 h 1365250"/>
                    <a:gd name="connsiteX33" fmla="*/ 660400 w 1384300"/>
                    <a:gd name="connsiteY33" fmla="*/ 749300 h 1365250"/>
                    <a:gd name="connsiteX34" fmla="*/ 666750 w 1384300"/>
                    <a:gd name="connsiteY34" fmla="*/ 692150 h 1365250"/>
                    <a:gd name="connsiteX35" fmla="*/ 622300 w 1384300"/>
                    <a:gd name="connsiteY35" fmla="*/ 698500 h 1365250"/>
                    <a:gd name="connsiteX36" fmla="*/ 609600 w 1384300"/>
                    <a:gd name="connsiteY36" fmla="*/ 730250 h 1365250"/>
                    <a:gd name="connsiteX37" fmla="*/ 565150 w 1384300"/>
                    <a:gd name="connsiteY37" fmla="*/ 755650 h 1365250"/>
                    <a:gd name="connsiteX38" fmla="*/ 552450 w 1384300"/>
                    <a:gd name="connsiteY38" fmla="*/ 825500 h 1365250"/>
                    <a:gd name="connsiteX39" fmla="*/ 615950 w 1384300"/>
                    <a:gd name="connsiteY39" fmla="*/ 857250 h 1365250"/>
                    <a:gd name="connsiteX40" fmla="*/ 615950 w 1384300"/>
                    <a:gd name="connsiteY40" fmla="*/ 920750 h 1365250"/>
                    <a:gd name="connsiteX41" fmla="*/ 558800 w 1384300"/>
                    <a:gd name="connsiteY41" fmla="*/ 971550 h 1365250"/>
                    <a:gd name="connsiteX42" fmla="*/ 603250 w 1384300"/>
                    <a:gd name="connsiteY42" fmla="*/ 1060450 h 1365250"/>
                    <a:gd name="connsiteX43" fmla="*/ 584200 w 1384300"/>
                    <a:gd name="connsiteY43" fmla="*/ 1149350 h 1365250"/>
                    <a:gd name="connsiteX44" fmla="*/ 546100 w 1384300"/>
                    <a:gd name="connsiteY44" fmla="*/ 1193800 h 1365250"/>
                    <a:gd name="connsiteX45" fmla="*/ 508000 w 1384300"/>
                    <a:gd name="connsiteY45" fmla="*/ 1225550 h 1365250"/>
                    <a:gd name="connsiteX46" fmla="*/ 419100 w 1384300"/>
                    <a:gd name="connsiteY46" fmla="*/ 1250950 h 1365250"/>
                    <a:gd name="connsiteX47" fmla="*/ 361950 w 1384300"/>
                    <a:gd name="connsiteY47" fmla="*/ 1244600 h 1365250"/>
                    <a:gd name="connsiteX48" fmla="*/ 330200 w 1384300"/>
                    <a:gd name="connsiteY48" fmla="*/ 1206500 h 1365250"/>
                    <a:gd name="connsiteX49" fmla="*/ 120650 w 1384300"/>
                    <a:gd name="connsiteY49" fmla="*/ 1181100 h 1365250"/>
                    <a:gd name="connsiteX50" fmla="*/ 63500 w 1384300"/>
                    <a:gd name="connsiteY50" fmla="*/ 1231900 h 1365250"/>
                    <a:gd name="connsiteX51" fmla="*/ 12700 w 1384300"/>
                    <a:gd name="connsiteY51" fmla="*/ 1244600 h 1365250"/>
                    <a:gd name="connsiteX52" fmla="*/ 69850 w 1384300"/>
                    <a:gd name="connsiteY52" fmla="*/ 1295400 h 1365250"/>
                    <a:gd name="connsiteX53" fmla="*/ 0 w 1384300"/>
                    <a:gd name="connsiteY53" fmla="*/ 1346200 h 1365250"/>
                    <a:gd name="connsiteX54" fmla="*/ 0 w 1384300"/>
                    <a:gd name="connsiteY54" fmla="*/ 1365250 h 136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84300" h="1365250">
                      <a:moveTo>
                        <a:pt x="1327150" y="0"/>
                      </a:moveTo>
                      <a:lnTo>
                        <a:pt x="1333500" y="114300"/>
                      </a:lnTo>
                      <a:lnTo>
                        <a:pt x="1384300" y="215900"/>
                      </a:lnTo>
                      <a:lnTo>
                        <a:pt x="1301750" y="304800"/>
                      </a:lnTo>
                      <a:lnTo>
                        <a:pt x="1257300" y="298450"/>
                      </a:lnTo>
                      <a:lnTo>
                        <a:pt x="1257300" y="298450"/>
                      </a:lnTo>
                      <a:lnTo>
                        <a:pt x="1155700" y="330200"/>
                      </a:lnTo>
                      <a:lnTo>
                        <a:pt x="1130300" y="330200"/>
                      </a:lnTo>
                      <a:lnTo>
                        <a:pt x="1123950" y="355600"/>
                      </a:lnTo>
                      <a:lnTo>
                        <a:pt x="1123950" y="355600"/>
                      </a:lnTo>
                      <a:lnTo>
                        <a:pt x="1085850" y="406400"/>
                      </a:lnTo>
                      <a:lnTo>
                        <a:pt x="1066800" y="425450"/>
                      </a:lnTo>
                      <a:lnTo>
                        <a:pt x="1047750" y="469900"/>
                      </a:lnTo>
                      <a:lnTo>
                        <a:pt x="1009650" y="457200"/>
                      </a:lnTo>
                      <a:lnTo>
                        <a:pt x="1009650" y="457200"/>
                      </a:lnTo>
                      <a:lnTo>
                        <a:pt x="946150" y="463550"/>
                      </a:lnTo>
                      <a:lnTo>
                        <a:pt x="914400" y="527050"/>
                      </a:lnTo>
                      <a:lnTo>
                        <a:pt x="889000" y="584200"/>
                      </a:lnTo>
                      <a:lnTo>
                        <a:pt x="876300" y="615950"/>
                      </a:lnTo>
                      <a:lnTo>
                        <a:pt x="914400" y="666750"/>
                      </a:lnTo>
                      <a:lnTo>
                        <a:pt x="927100" y="730250"/>
                      </a:lnTo>
                      <a:lnTo>
                        <a:pt x="984250" y="692150"/>
                      </a:lnTo>
                      <a:lnTo>
                        <a:pt x="984250" y="692150"/>
                      </a:lnTo>
                      <a:lnTo>
                        <a:pt x="990600" y="749300"/>
                      </a:lnTo>
                      <a:lnTo>
                        <a:pt x="984250" y="793750"/>
                      </a:lnTo>
                      <a:lnTo>
                        <a:pt x="939800" y="806450"/>
                      </a:lnTo>
                      <a:lnTo>
                        <a:pt x="908050" y="774700"/>
                      </a:lnTo>
                      <a:cubicBezTo>
                        <a:pt x="894292" y="770467"/>
                        <a:pt x="880533" y="763058"/>
                        <a:pt x="857250" y="781050"/>
                      </a:cubicBezTo>
                      <a:lnTo>
                        <a:pt x="768350" y="882650"/>
                      </a:lnTo>
                      <a:lnTo>
                        <a:pt x="711200" y="844550"/>
                      </a:lnTo>
                      <a:lnTo>
                        <a:pt x="711200" y="844550"/>
                      </a:lnTo>
                      <a:lnTo>
                        <a:pt x="717550" y="787400"/>
                      </a:lnTo>
                      <a:lnTo>
                        <a:pt x="654050" y="793750"/>
                      </a:lnTo>
                      <a:lnTo>
                        <a:pt x="660400" y="749300"/>
                      </a:lnTo>
                      <a:lnTo>
                        <a:pt x="666750" y="692150"/>
                      </a:lnTo>
                      <a:lnTo>
                        <a:pt x="622300" y="698500"/>
                      </a:lnTo>
                      <a:lnTo>
                        <a:pt x="609600" y="730250"/>
                      </a:lnTo>
                      <a:lnTo>
                        <a:pt x="565150" y="755650"/>
                      </a:lnTo>
                      <a:lnTo>
                        <a:pt x="552450" y="825500"/>
                      </a:lnTo>
                      <a:lnTo>
                        <a:pt x="615950" y="857250"/>
                      </a:lnTo>
                      <a:lnTo>
                        <a:pt x="615950" y="920750"/>
                      </a:lnTo>
                      <a:lnTo>
                        <a:pt x="558800" y="971550"/>
                      </a:lnTo>
                      <a:lnTo>
                        <a:pt x="603250" y="1060450"/>
                      </a:lnTo>
                      <a:lnTo>
                        <a:pt x="584200" y="1149350"/>
                      </a:lnTo>
                      <a:lnTo>
                        <a:pt x="546100" y="1193800"/>
                      </a:lnTo>
                      <a:lnTo>
                        <a:pt x="508000" y="1225550"/>
                      </a:lnTo>
                      <a:lnTo>
                        <a:pt x="419100" y="1250950"/>
                      </a:lnTo>
                      <a:lnTo>
                        <a:pt x="361950" y="1244600"/>
                      </a:lnTo>
                      <a:lnTo>
                        <a:pt x="330200" y="1206500"/>
                      </a:lnTo>
                      <a:lnTo>
                        <a:pt x="120650" y="1181100"/>
                      </a:lnTo>
                      <a:lnTo>
                        <a:pt x="63500" y="1231900"/>
                      </a:lnTo>
                      <a:lnTo>
                        <a:pt x="12700" y="1244600"/>
                      </a:lnTo>
                      <a:lnTo>
                        <a:pt x="69850" y="1295400"/>
                      </a:lnTo>
                      <a:lnTo>
                        <a:pt x="0" y="1346200"/>
                      </a:lnTo>
                      <a:lnTo>
                        <a:pt x="0" y="1365250"/>
                      </a:lnTo>
                    </a:path>
                  </a:pathLst>
                </a:cu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sp>
              <p:nvSpPr>
                <p:cNvPr id="38" name="フリーフォーム 37"/>
                <p:cNvSpPr/>
                <p:nvPr/>
              </p:nvSpPr>
              <p:spPr>
                <a:xfrm>
                  <a:off x="2089150" y="5041900"/>
                  <a:ext cx="2051049" cy="1358900"/>
                </a:xfrm>
                <a:custGeom>
                  <a:avLst/>
                  <a:gdLst>
                    <a:gd name="connsiteX0" fmla="*/ 1377950 w 2051050"/>
                    <a:gd name="connsiteY0" fmla="*/ 0 h 1358900"/>
                    <a:gd name="connsiteX1" fmla="*/ 1504950 w 2051050"/>
                    <a:gd name="connsiteY1" fmla="*/ 76200 h 1358900"/>
                    <a:gd name="connsiteX2" fmla="*/ 1511300 w 2051050"/>
                    <a:gd name="connsiteY2" fmla="*/ 152400 h 1358900"/>
                    <a:gd name="connsiteX3" fmla="*/ 1606550 w 2051050"/>
                    <a:gd name="connsiteY3" fmla="*/ 190500 h 1358900"/>
                    <a:gd name="connsiteX4" fmla="*/ 1644650 w 2051050"/>
                    <a:gd name="connsiteY4" fmla="*/ 285750 h 1358900"/>
                    <a:gd name="connsiteX5" fmla="*/ 1663700 w 2051050"/>
                    <a:gd name="connsiteY5" fmla="*/ 342900 h 1358900"/>
                    <a:gd name="connsiteX6" fmla="*/ 1651000 w 2051050"/>
                    <a:gd name="connsiteY6" fmla="*/ 431800 h 1358900"/>
                    <a:gd name="connsiteX7" fmla="*/ 1720850 w 2051050"/>
                    <a:gd name="connsiteY7" fmla="*/ 501650 h 1358900"/>
                    <a:gd name="connsiteX8" fmla="*/ 1676400 w 2051050"/>
                    <a:gd name="connsiteY8" fmla="*/ 495300 h 1358900"/>
                    <a:gd name="connsiteX9" fmla="*/ 1689100 w 2051050"/>
                    <a:gd name="connsiteY9" fmla="*/ 596900 h 1358900"/>
                    <a:gd name="connsiteX10" fmla="*/ 1670050 w 2051050"/>
                    <a:gd name="connsiteY10" fmla="*/ 641350 h 1358900"/>
                    <a:gd name="connsiteX11" fmla="*/ 1689100 w 2051050"/>
                    <a:gd name="connsiteY11" fmla="*/ 717550 h 1358900"/>
                    <a:gd name="connsiteX12" fmla="*/ 1790700 w 2051050"/>
                    <a:gd name="connsiteY12" fmla="*/ 908050 h 1358900"/>
                    <a:gd name="connsiteX13" fmla="*/ 1949450 w 2051050"/>
                    <a:gd name="connsiteY13" fmla="*/ 1028700 h 1358900"/>
                    <a:gd name="connsiteX14" fmla="*/ 2051050 w 2051050"/>
                    <a:gd name="connsiteY14" fmla="*/ 1073150 h 1358900"/>
                    <a:gd name="connsiteX15" fmla="*/ 2000250 w 2051050"/>
                    <a:gd name="connsiteY15" fmla="*/ 1168400 h 1358900"/>
                    <a:gd name="connsiteX16" fmla="*/ 1949450 w 2051050"/>
                    <a:gd name="connsiteY16" fmla="*/ 1123950 h 1358900"/>
                    <a:gd name="connsiteX17" fmla="*/ 1892300 w 2051050"/>
                    <a:gd name="connsiteY17" fmla="*/ 1117600 h 1358900"/>
                    <a:gd name="connsiteX18" fmla="*/ 1835150 w 2051050"/>
                    <a:gd name="connsiteY18" fmla="*/ 1200150 h 1358900"/>
                    <a:gd name="connsiteX19" fmla="*/ 1778000 w 2051050"/>
                    <a:gd name="connsiteY19" fmla="*/ 1155700 h 1358900"/>
                    <a:gd name="connsiteX20" fmla="*/ 1765300 w 2051050"/>
                    <a:gd name="connsiteY20" fmla="*/ 1200150 h 1358900"/>
                    <a:gd name="connsiteX21" fmla="*/ 1727200 w 2051050"/>
                    <a:gd name="connsiteY21" fmla="*/ 1149350 h 1358900"/>
                    <a:gd name="connsiteX22" fmla="*/ 1676400 w 2051050"/>
                    <a:gd name="connsiteY22" fmla="*/ 1219200 h 1358900"/>
                    <a:gd name="connsiteX23" fmla="*/ 1657350 w 2051050"/>
                    <a:gd name="connsiteY23" fmla="*/ 1149350 h 1358900"/>
                    <a:gd name="connsiteX24" fmla="*/ 1625600 w 2051050"/>
                    <a:gd name="connsiteY24" fmla="*/ 1155700 h 1358900"/>
                    <a:gd name="connsiteX25" fmla="*/ 1574800 w 2051050"/>
                    <a:gd name="connsiteY25" fmla="*/ 1136650 h 1358900"/>
                    <a:gd name="connsiteX26" fmla="*/ 1498600 w 2051050"/>
                    <a:gd name="connsiteY26" fmla="*/ 1174750 h 1358900"/>
                    <a:gd name="connsiteX27" fmla="*/ 1390650 w 2051050"/>
                    <a:gd name="connsiteY27" fmla="*/ 1231900 h 1358900"/>
                    <a:gd name="connsiteX28" fmla="*/ 1327150 w 2051050"/>
                    <a:gd name="connsiteY28" fmla="*/ 1295400 h 1358900"/>
                    <a:gd name="connsiteX29" fmla="*/ 1219200 w 2051050"/>
                    <a:gd name="connsiteY29" fmla="*/ 1270000 h 1358900"/>
                    <a:gd name="connsiteX30" fmla="*/ 1162050 w 2051050"/>
                    <a:gd name="connsiteY30" fmla="*/ 1282700 h 1358900"/>
                    <a:gd name="connsiteX31" fmla="*/ 1098550 w 2051050"/>
                    <a:gd name="connsiteY31" fmla="*/ 1339850 h 1358900"/>
                    <a:gd name="connsiteX32" fmla="*/ 1066800 w 2051050"/>
                    <a:gd name="connsiteY32" fmla="*/ 1358900 h 1358900"/>
                    <a:gd name="connsiteX33" fmla="*/ 1009650 w 2051050"/>
                    <a:gd name="connsiteY33" fmla="*/ 1314450 h 1358900"/>
                    <a:gd name="connsiteX34" fmla="*/ 939800 w 2051050"/>
                    <a:gd name="connsiteY34" fmla="*/ 1282700 h 1358900"/>
                    <a:gd name="connsiteX35" fmla="*/ 895350 w 2051050"/>
                    <a:gd name="connsiteY35" fmla="*/ 1250950 h 1358900"/>
                    <a:gd name="connsiteX36" fmla="*/ 844550 w 2051050"/>
                    <a:gd name="connsiteY36" fmla="*/ 1200150 h 1358900"/>
                    <a:gd name="connsiteX37" fmla="*/ 831850 w 2051050"/>
                    <a:gd name="connsiteY37" fmla="*/ 1117600 h 1358900"/>
                    <a:gd name="connsiteX38" fmla="*/ 793750 w 2051050"/>
                    <a:gd name="connsiteY38" fmla="*/ 1041400 h 1358900"/>
                    <a:gd name="connsiteX39" fmla="*/ 742950 w 2051050"/>
                    <a:gd name="connsiteY39" fmla="*/ 990600 h 1358900"/>
                    <a:gd name="connsiteX40" fmla="*/ 704850 w 2051050"/>
                    <a:gd name="connsiteY40" fmla="*/ 933450 h 1358900"/>
                    <a:gd name="connsiteX41" fmla="*/ 660400 w 2051050"/>
                    <a:gd name="connsiteY41" fmla="*/ 933450 h 1358900"/>
                    <a:gd name="connsiteX42" fmla="*/ 584200 w 2051050"/>
                    <a:gd name="connsiteY42" fmla="*/ 901700 h 1358900"/>
                    <a:gd name="connsiteX43" fmla="*/ 552450 w 2051050"/>
                    <a:gd name="connsiteY43" fmla="*/ 889000 h 1358900"/>
                    <a:gd name="connsiteX44" fmla="*/ 520700 w 2051050"/>
                    <a:gd name="connsiteY44" fmla="*/ 863600 h 1358900"/>
                    <a:gd name="connsiteX45" fmla="*/ 457200 w 2051050"/>
                    <a:gd name="connsiteY45" fmla="*/ 876300 h 1358900"/>
                    <a:gd name="connsiteX46" fmla="*/ 381000 w 2051050"/>
                    <a:gd name="connsiteY46" fmla="*/ 819150 h 1358900"/>
                    <a:gd name="connsiteX47" fmla="*/ 361950 w 2051050"/>
                    <a:gd name="connsiteY47" fmla="*/ 787400 h 1358900"/>
                    <a:gd name="connsiteX48" fmla="*/ 330200 w 2051050"/>
                    <a:gd name="connsiteY48" fmla="*/ 819150 h 1358900"/>
                    <a:gd name="connsiteX49" fmla="*/ 285750 w 2051050"/>
                    <a:gd name="connsiteY49" fmla="*/ 819150 h 1358900"/>
                    <a:gd name="connsiteX50" fmla="*/ 266700 w 2051050"/>
                    <a:gd name="connsiteY50" fmla="*/ 742950 h 1358900"/>
                    <a:gd name="connsiteX51" fmla="*/ 158750 w 2051050"/>
                    <a:gd name="connsiteY51" fmla="*/ 723900 h 1358900"/>
                    <a:gd name="connsiteX52" fmla="*/ 88900 w 2051050"/>
                    <a:gd name="connsiteY52" fmla="*/ 717550 h 1358900"/>
                    <a:gd name="connsiteX53" fmla="*/ 69850 w 2051050"/>
                    <a:gd name="connsiteY53" fmla="*/ 641350 h 1358900"/>
                    <a:gd name="connsiteX54" fmla="*/ 19050 w 2051050"/>
                    <a:gd name="connsiteY54" fmla="*/ 603250 h 1358900"/>
                    <a:gd name="connsiteX55" fmla="*/ 0 w 2051050"/>
                    <a:gd name="connsiteY55" fmla="*/ 558800 h 1358900"/>
                    <a:gd name="connsiteX0" fmla="*/ 1377950 w 2051050"/>
                    <a:gd name="connsiteY0" fmla="*/ 0 h 1358900"/>
                    <a:gd name="connsiteX1" fmla="*/ 1504950 w 2051050"/>
                    <a:gd name="connsiteY1" fmla="*/ 76200 h 1358900"/>
                    <a:gd name="connsiteX2" fmla="*/ 1511300 w 2051050"/>
                    <a:gd name="connsiteY2" fmla="*/ 152400 h 1358900"/>
                    <a:gd name="connsiteX3" fmla="*/ 1606550 w 2051050"/>
                    <a:gd name="connsiteY3" fmla="*/ 190500 h 1358900"/>
                    <a:gd name="connsiteX4" fmla="*/ 1644650 w 2051050"/>
                    <a:gd name="connsiteY4" fmla="*/ 285750 h 1358900"/>
                    <a:gd name="connsiteX5" fmla="*/ 1663700 w 2051050"/>
                    <a:gd name="connsiteY5" fmla="*/ 342900 h 1358900"/>
                    <a:gd name="connsiteX6" fmla="*/ 1651000 w 2051050"/>
                    <a:gd name="connsiteY6" fmla="*/ 431800 h 1358900"/>
                    <a:gd name="connsiteX7" fmla="*/ 1720850 w 2051050"/>
                    <a:gd name="connsiteY7" fmla="*/ 501650 h 1358900"/>
                    <a:gd name="connsiteX8" fmla="*/ 1676400 w 2051050"/>
                    <a:gd name="connsiteY8" fmla="*/ 495300 h 1358900"/>
                    <a:gd name="connsiteX9" fmla="*/ 1689100 w 2051050"/>
                    <a:gd name="connsiteY9" fmla="*/ 596900 h 1358900"/>
                    <a:gd name="connsiteX10" fmla="*/ 1670050 w 2051050"/>
                    <a:gd name="connsiteY10" fmla="*/ 641350 h 1358900"/>
                    <a:gd name="connsiteX11" fmla="*/ 1689100 w 2051050"/>
                    <a:gd name="connsiteY11" fmla="*/ 717550 h 1358900"/>
                    <a:gd name="connsiteX12" fmla="*/ 1790700 w 2051050"/>
                    <a:gd name="connsiteY12" fmla="*/ 908050 h 1358900"/>
                    <a:gd name="connsiteX13" fmla="*/ 1955800 w 2051050"/>
                    <a:gd name="connsiteY13" fmla="*/ 1006475 h 1358900"/>
                    <a:gd name="connsiteX14" fmla="*/ 2051050 w 2051050"/>
                    <a:gd name="connsiteY14" fmla="*/ 1073150 h 1358900"/>
                    <a:gd name="connsiteX15" fmla="*/ 2000250 w 2051050"/>
                    <a:gd name="connsiteY15" fmla="*/ 1168400 h 1358900"/>
                    <a:gd name="connsiteX16" fmla="*/ 1949450 w 2051050"/>
                    <a:gd name="connsiteY16" fmla="*/ 1123950 h 1358900"/>
                    <a:gd name="connsiteX17" fmla="*/ 1892300 w 2051050"/>
                    <a:gd name="connsiteY17" fmla="*/ 1117600 h 1358900"/>
                    <a:gd name="connsiteX18" fmla="*/ 1835150 w 2051050"/>
                    <a:gd name="connsiteY18" fmla="*/ 1200150 h 1358900"/>
                    <a:gd name="connsiteX19" fmla="*/ 1778000 w 2051050"/>
                    <a:gd name="connsiteY19" fmla="*/ 1155700 h 1358900"/>
                    <a:gd name="connsiteX20" fmla="*/ 1765300 w 2051050"/>
                    <a:gd name="connsiteY20" fmla="*/ 1200150 h 1358900"/>
                    <a:gd name="connsiteX21" fmla="*/ 1727200 w 2051050"/>
                    <a:gd name="connsiteY21" fmla="*/ 1149350 h 1358900"/>
                    <a:gd name="connsiteX22" fmla="*/ 1676400 w 2051050"/>
                    <a:gd name="connsiteY22" fmla="*/ 1219200 h 1358900"/>
                    <a:gd name="connsiteX23" fmla="*/ 1657350 w 2051050"/>
                    <a:gd name="connsiteY23" fmla="*/ 1149350 h 1358900"/>
                    <a:gd name="connsiteX24" fmla="*/ 1625600 w 2051050"/>
                    <a:gd name="connsiteY24" fmla="*/ 1155700 h 1358900"/>
                    <a:gd name="connsiteX25" fmla="*/ 1574800 w 2051050"/>
                    <a:gd name="connsiteY25" fmla="*/ 1136650 h 1358900"/>
                    <a:gd name="connsiteX26" fmla="*/ 1498600 w 2051050"/>
                    <a:gd name="connsiteY26" fmla="*/ 1174750 h 1358900"/>
                    <a:gd name="connsiteX27" fmla="*/ 1390650 w 2051050"/>
                    <a:gd name="connsiteY27" fmla="*/ 1231900 h 1358900"/>
                    <a:gd name="connsiteX28" fmla="*/ 1327150 w 2051050"/>
                    <a:gd name="connsiteY28" fmla="*/ 1295400 h 1358900"/>
                    <a:gd name="connsiteX29" fmla="*/ 1219200 w 2051050"/>
                    <a:gd name="connsiteY29" fmla="*/ 1270000 h 1358900"/>
                    <a:gd name="connsiteX30" fmla="*/ 1162050 w 2051050"/>
                    <a:gd name="connsiteY30" fmla="*/ 1282700 h 1358900"/>
                    <a:gd name="connsiteX31" fmla="*/ 1098550 w 2051050"/>
                    <a:gd name="connsiteY31" fmla="*/ 1339850 h 1358900"/>
                    <a:gd name="connsiteX32" fmla="*/ 1066800 w 2051050"/>
                    <a:gd name="connsiteY32" fmla="*/ 1358900 h 1358900"/>
                    <a:gd name="connsiteX33" fmla="*/ 1009650 w 2051050"/>
                    <a:gd name="connsiteY33" fmla="*/ 1314450 h 1358900"/>
                    <a:gd name="connsiteX34" fmla="*/ 939800 w 2051050"/>
                    <a:gd name="connsiteY34" fmla="*/ 1282700 h 1358900"/>
                    <a:gd name="connsiteX35" fmla="*/ 895350 w 2051050"/>
                    <a:gd name="connsiteY35" fmla="*/ 1250950 h 1358900"/>
                    <a:gd name="connsiteX36" fmla="*/ 844550 w 2051050"/>
                    <a:gd name="connsiteY36" fmla="*/ 1200150 h 1358900"/>
                    <a:gd name="connsiteX37" fmla="*/ 831850 w 2051050"/>
                    <a:gd name="connsiteY37" fmla="*/ 1117600 h 1358900"/>
                    <a:gd name="connsiteX38" fmla="*/ 793750 w 2051050"/>
                    <a:gd name="connsiteY38" fmla="*/ 1041400 h 1358900"/>
                    <a:gd name="connsiteX39" fmla="*/ 742950 w 2051050"/>
                    <a:gd name="connsiteY39" fmla="*/ 990600 h 1358900"/>
                    <a:gd name="connsiteX40" fmla="*/ 704850 w 2051050"/>
                    <a:gd name="connsiteY40" fmla="*/ 933450 h 1358900"/>
                    <a:gd name="connsiteX41" fmla="*/ 660400 w 2051050"/>
                    <a:gd name="connsiteY41" fmla="*/ 933450 h 1358900"/>
                    <a:gd name="connsiteX42" fmla="*/ 584200 w 2051050"/>
                    <a:gd name="connsiteY42" fmla="*/ 901700 h 1358900"/>
                    <a:gd name="connsiteX43" fmla="*/ 552450 w 2051050"/>
                    <a:gd name="connsiteY43" fmla="*/ 889000 h 1358900"/>
                    <a:gd name="connsiteX44" fmla="*/ 520700 w 2051050"/>
                    <a:gd name="connsiteY44" fmla="*/ 863600 h 1358900"/>
                    <a:gd name="connsiteX45" fmla="*/ 457200 w 2051050"/>
                    <a:gd name="connsiteY45" fmla="*/ 876300 h 1358900"/>
                    <a:gd name="connsiteX46" fmla="*/ 381000 w 2051050"/>
                    <a:gd name="connsiteY46" fmla="*/ 819150 h 1358900"/>
                    <a:gd name="connsiteX47" fmla="*/ 361950 w 2051050"/>
                    <a:gd name="connsiteY47" fmla="*/ 787400 h 1358900"/>
                    <a:gd name="connsiteX48" fmla="*/ 330200 w 2051050"/>
                    <a:gd name="connsiteY48" fmla="*/ 819150 h 1358900"/>
                    <a:gd name="connsiteX49" fmla="*/ 285750 w 2051050"/>
                    <a:gd name="connsiteY49" fmla="*/ 819150 h 1358900"/>
                    <a:gd name="connsiteX50" fmla="*/ 266700 w 2051050"/>
                    <a:gd name="connsiteY50" fmla="*/ 742950 h 1358900"/>
                    <a:gd name="connsiteX51" fmla="*/ 158750 w 2051050"/>
                    <a:gd name="connsiteY51" fmla="*/ 723900 h 1358900"/>
                    <a:gd name="connsiteX52" fmla="*/ 88900 w 2051050"/>
                    <a:gd name="connsiteY52" fmla="*/ 717550 h 1358900"/>
                    <a:gd name="connsiteX53" fmla="*/ 69850 w 2051050"/>
                    <a:gd name="connsiteY53" fmla="*/ 641350 h 1358900"/>
                    <a:gd name="connsiteX54" fmla="*/ 19050 w 2051050"/>
                    <a:gd name="connsiteY54" fmla="*/ 603250 h 1358900"/>
                    <a:gd name="connsiteX55" fmla="*/ 0 w 2051050"/>
                    <a:gd name="connsiteY55" fmla="*/ 558800 h 1358900"/>
                    <a:gd name="connsiteX0" fmla="*/ 1377950 w 2051050"/>
                    <a:gd name="connsiteY0" fmla="*/ 0 h 1358900"/>
                    <a:gd name="connsiteX1" fmla="*/ 1504950 w 2051050"/>
                    <a:gd name="connsiteY1" fmla="*/ 76200 h 1358900"/>
                    <a:gd name="connsiteX2" fmla="*/ 1511300 w 2051050"/>
                    <a:gd name="connsiteY2" fmla="*/ 152400 h 1358900"/>
                    <a:gd name="connsiteX3" fmla="*/ 1606550 w 2051050"/>
                    <a:gd name="connsiteY3" fmla="*/ 190500 h 1358900"/>
                    <a:gd name="connsiteX4" fmla="*/ 1644650 w 2051050"/>
                    <a:gd name="connsiteY4" fmla="*/ 285750 h 1358900"/>
                    <a:gd name="connsiteX5" fmla="*/ 1663700 w 2051050"/>
                    <a:gd name="connsiteY5" fmla="*/ 342900 h 1358900"/>
                    <a:gd name="connsiteX6" fmla="*/ 1657350 w 2051050"/>
                    <a:gd name="connsiteY6" fmla="*/ 422275 h 1358900"/>
                    <a:gd name="connsiteX7" fmla="*/ 1720850 w 2051050"/>
                    <a:gd name="connsiteY7" fmla="*/ 501650 h 1358900"/>
                    <a:gd name="connsiteX8" fmla="*/ 1676400 w 2051050"/>
                    <a:gd name="connsiteY8" fmla="*/ 495300 h 1358900"/>
                    <a:gd name="connsiteX9" fmla="*/ 1689100 w 2051050"/>
                    <a:gd name="connsiteY9" fmla="*/ 596900 h 1358900"/>
                    <a:gd name="connsiteX10" fmla="*/ 1670050 w 2051050"/>
                    <a:gd name="connsiteY10" fmla="*/ 641350 h 1358900"/>
                    <a:gd name="connsiteX11" fmla="*/ 1689100 w 2051050"/>
                    <a:gd name="connsiteY11" fmla="*/ 717550 h 1358900"/>
                    <a:gd name="connsiteX12" fmla="*/ 1790700 w 2051050"/>
                    <a:gd name="connsiteY12" fmla="*/ 908050 h 1358900"/>
                    <a:gd name="connsiteX13" fmla="*/ 1955800 w 2051050"/>
                    <a:gd name="connsiteY13" fmla="*/ 1006475 h 1358900"/>
                    <a:gd name="connsiteX14" fmla="*/ 2051050 w 2051050"/>
                    <a:gd name="connsiteY14" fmla="*/ 1073150 h 1358900"/>
                    <a:gd name="connsiteX15" fmla="*/ 2000250 w 2051050"/>
                    <a:gd name="connsiteY15" fmla="*/ 1168400 h 1358900"/>
                    <a:gd name="connsiteX16" fmla="*/ 1949450 w 2051050"/>
                    <a:gd name="connsiteY16" fmla="*/ 1123950 h 1358900"/>
                    <a:gd name="connsiteX17" fmla="*/ 1892300 w 2051050"/>
                    <a:gd name="connsiteY17" fmla="*/ 1117600 h 1358900"/>
                    <a:gd name="connsiteX18" fmla="*/ 1835150 w 2051050"/>
                    <a:gd name="connsiteY18" fmla="*/ 1200150 h 1358900"/>
                    <a:gd name="connsiteX19" fmla="*/ 1778000 w 2051050"/>
                    <a:gd name="connsiteY19" fmla="*/ 1155700 h 1358900"/>
                    <a:gd name="connsiteX20" fmla="*/ 1765300 w 2051050"/>
                    <a:gd name="connsiteY20" fmla="*/ 1200150 h 1358900"/>
                    <a:gd name="connsiteX21" fmla="*/ 1727200 w 2051050"/>
                    <a:gd name="connsiteY21" fmla="*/ 1149350 h 1358900"/>
                    <a:gd name="connsiteX22" fmla="*/ 1676400 w 2051050"/>
                    <a:gd name="connsiteY22" fmla="*/ 1219200 h 1358900"/>
                    <a:gd name="connsiteX23" fmla="*/ 1657350 w 2051050"/>
                    <a:gd name="connsiteY23" fmla="*/ 1149350 h 1358900"/>
                    <a:gd name="connsiteX24" fmla="*/ 1625600 w 2051050"/>
                    <a:gd name="connsiteY24" fmla="*/ 1155700 h 1358900"/>
                    <a:gd name="connsiteX25" fmla="*/ 1574800 w 2051050"/>
                    <a:gd name="connsiteY25" fmla="*/ 1136650 h 1358900"/>
                    <a:gd name="connsiteX26" fmla="*/ 1498600 w 2051050"/>
                    <a:gd name="connsiteY26" fmla="*/ 1174750 h 1358900"/>
                    <a:gd name="connsiteX27" fmla="*/ 1390650 w 2051050"/>
                    <a:gd name="connsiteY27" fmla="*/ 1231900 h 1358900"/>
                    <a:gd name="connsiteX28" fmla="*/ 1327150 w 2051050"/>
                    <a:gd name="connsiteY28" fmla="*/ 1295400 h 1358900"/>
                    <a:gd name="connsiteX29" fmla="*/ 1219200 w 2051050"/>
                    <a:gd name="connsiteY29" fmla="*/ 1270000 h 1358900"/>
                    <a:gd name="connsiteX30" fmla="*/ 1162050 w 2051050"/>
                    <a:gd name="connsiteY30" fmla="*/ 1282700 h 1358900"/>
                    <a:gd name="connsiteX31" fmla="*/ 1098550 w 2051050"/>
                    <a:gd name="connsiteY31" fmla="*/ 1339850 h 1358900"/>
                    <a:gd name="connsiteX32" fmla="*/ 1066800 w 2051050"/>
                    <a:gd name="connsiteY32" fmla="*/ 1358900 h 1358900"/>
                    <a:gd name="connsiteX33" fmla="*/ 1009650 w 2051050"/>
                    <a:gd name="connsiteY33" fmla="*/ 1314450 h 1358900"/>
                    <a:gd name="connsiteX34" fmla="*/ 939800 w 2051050"/>
                    <a:gd name="connsiteY34" fmla="*/ 1282700 h 1358900"/>
                    <a:gd name="connsiteX35" fmla="*/ 895350 w 2051050"/>
                    <a:gd name="connsiteY35" fmla="*/ 1250950 h 1358900"/>
                    <a:gd name="connsiteX36" fmla="*/ 844550 w 2051050"/>
                    <a:gd name="connsiteY36" fmla="*/ 1200150 h 1358900"/>
                    <a:gd name="connsiteX37" fmla="*/ 831850 w 2051050"/>
                    <a:gd name="connsiteY37" fmla="*/ 1117600 h 1358900"/>
                    <a:gd name="connsiteX38" fmla="*/ 793750 w 2051050"/>
                    <a:gd name="connsiteY38" fmla="*/ 1041400 h 1358900"/>
                    <a:gd name="connsiteX39" fmla="*/ 742950 w 2051050"/>
                    <a:gd name="connsiteY39" fmla="*/ 990600 h 1358900"/>
                    <a:gd name="connsiteX40" fmla="*/ 704850 w 2051050"/>
                    <a:gd name="connsiteY40" fmla="*/ 933450 h 1358900"/>
                    <a:gd name="connsiteX41" fmla="*/ 660400 w 2051050"/>
                    <a:gd name="connsiteY41" fmla="*/ 933450 h 1358900"/>
                    <a:gd name="connsiteX42" fmla="*/ 584200 w 2051050"/>
                    <a:gd name="connsiteY42" fmla="*/ 901700 h 1358900"/>
                    <a:gd name="connsiteX43" fmla="*/ 552450 w 2051050"/>
                    <a:gd name="connsiteY43" fmla="*/ 889000 h 1358900"/>
                    <a:gd name="connsiteX44" fmla="*/ 520700 w 2051050"/>
                    <a:gd name="connsiteY44" fmla="*/ 863600 h 1358900"/>
                    <a:gd name="connsiteX45" fmla="*/ 457200 w 2051050"/>
                    <a:gd name="connsiteY45" fmla="*/ 876300 h 1358900"/>
                    <a:gd name="connsiteX46" fmla="*/ 381000 w 2051050"/>
                    <a:gd name="connsiteY46" fmla="*/ 819150 h 1358900"/>
                    <a:gd name="connsiteX47" fmla="*/ 361950 w 2051050"/>
                    <a:gd name="connsiteY47" fmla="*/ 787400 h 1358900"/>
                    <a:gd name="connsiteX48" fmla="*/ 330200 w 2051050"/>
                    <a:gd name="connsiteY48" fmla="*/ 819150 h 1358900"/>
                    <a:gd name="connsiteX49" fmla="*/ 285750 w 2051050"/>
                    <a:gd name="connsiteY49" fmla="*/ 819150 h 1358900"/>
                    <a:gd name="connsiteX50" fmla="*/ 266700 w 2051050"/>
                    <a:gd name="connsiteY50" fmla="*/ 742950 h 1358900"/>
                    <a:gd name="connsiteX51" fmla="*/ 158750 w 2051050"/>
                    <a:gd name="connsiteY51" fmla="*/ 723900 h 1358900"/>
                    <a:gd name="connsiteX52" fmla="*/ 88900 w 2051050"/>
                    <a:gd name="connsiteY52" fmla="*/ 717550 h 1358900"/>
                    <a:gd name="connsiteX53" fmla="*/ 69850 w 2051050"/>
                    <a:gd name="connsiteY53" fmla="*/ 641350 h 1358900"/>
                    <a:gd name="connsiteX54" fmla="*/ 19050 w 2051050"/>
                    <a:gd name="connsiteY54" fmla="*/ 603250 h 1358900"/>
                    <a:gd name="connsiteX55" fmla="*/ 0 w 2051050"/>
                    <a:gd name="connsiteY55" fmla="*/ 558800 h 135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51050" h="1358900">
                      <a:moveTo>
                        <a:pt x="1377950" y="0"/>
                      </a:moveTo>
                      <a:lnTo>
                        <a:pt x="1504950" y="76200"/>
                      </a:lnTo>
                      <a:lnTo>
                        <a:pt x="1511300" y="152400"/>
                      </a:lnTo>
                      <a:lnTo>
                        <a:pt x="1606550" y="190500"/>
                      </a:lnTo>
                      <a:lnTo>
                        <a:pt x="1644650" y="285750"/>
                      </a:lnTo>
                      <a:lnTo>
                        <a:pt x="1663700" y="342900"/>
                      </a:lnTo>
                      <a:lnTo>
                        <a:pt x="1657350" y="422275"/>
                      </a:lnTo>
                      <a:lnTo>
                        <a:pt x="1720850" y="501650"/>
                      </a:lnTo>
                      <a:lnTo>
                        <a:pt x="1676400" y="495300"/>
                      </a:lnTo>
                      <a:lnTo>
                        <a:pt x="1689100" y="596900"/>
                      </a:lnTo>
                      <a:lnTo>
                        <a:pt x="1670050" y="641350"/>
                      </a:lnTo>
                      <a:lnTo>
                        <a:pt x="1689100" y="717550"/>
                      </a:lnTo>
                      <a:lnTo>
                        <a:pt x="1790700" y="908050"/>
                      </a:lnTo>
                      <a:lnTo>
                        <a:pt x="1955800" y="1006475"/>
                      </a:lnTo>
                      <a:lnTo>
                        <a:pt x="2051050" y="1073150"/>
                      </a:lnTo>
                      <a:lnTo>
                        <a:pt x="2000250" y="1168400"/>
                      </a:lnTo>
                      <a:lnTo>
                        <a:pt x="1949450" y="1123950"/>
                      </a:lnTo>
                      <a:lnTo>
                        <a:pt x="1892300" y="1117600"/>
                      </a:lnTo>
                      <a:lnTo>
                        <a:pt x="1835150" y="1200150"/>
                      </a:lnTo>
                      <a:lnTo>
                        <a:pt x="1778000" y="1155700"/>
                      </a:lnTo>
                      <a:lnTo>
                        <a:pt x="1765300" y="1200150"/>
                      </a:lnTo>
                      <a:lnTo>
                        <a:pt x="1727200" y="1149350"/>
                      </a:lnTo>
                      <a:lnTo>
                        <a:pt x="1676400" y="1219200"/>
                      </a:lnTo>
                      <a:lnTo>
                        <a:pt x="1657350" y="1149350"/>
                      </a:lnTo>
                      <a:lnTo>
                        <a:pt x="1625600" y="1155700"/>
                      </a:lnTo>
                      <a:lnTo>
                        <a:pt x="1574800" y="1136650"/>
                      </a:lnTo>
                      <a:lnTo>
                        <a:pt x="1498600" y="1174750"/>
                      </a:lnTo>
                      <a:lnTo>
                        <a:pt x="1390650" y="1231900"/>
                      </a:lnTo>
                      <a:lnTo>
                        <a:pt x="1327150" y="1295400"/>
                      </a:lnTo>
                      <a:lnTo>
                        <a:pt x="1219200" y="1270000"/>
                      </a:lnTo>
                      <a:lnTo>
                        <a:pt x="1162050" y="1282700"/>
                      </a:lnTo>
                      <a:lnTo>
                        <a:pt x="1098550" y="1339850"/>
                      </a:lnTo>
                      <a:lnTo>
                        <a:pt x="1066800" y="1358900"/>
                      </a:lnTo>
                      <a:lnTo>
                        <a:pt x="1009650" y="1314450"/>
                      </a:lnTo>
                      <a:lnTo>
                        <a:pt x="939800" y="1282700"/>
                      </a:lnTo>
                      <a:lnTo>
                        <a:pt x="895350" y="1250950"/>
                      </a:lnTo>
                      <a:lnTo>
                        <a:pt x="844550" y="1200150"/>
                      </a:lnTo>
                      <a:lnTo>
                        <a:pt x="831850" y="1117600"/>
                      </a:lnTo>
                      <a:lnTo>
                        <a:pt x="793750" y="1041400"/>
                      </a:lnTo>
                      <a:lnTo>
                        <a:pt x="742950" y="990600"/>
                      </a:lnTo>
                      <a:lnTo>
                        <a:pt x="704850" y="933450"/>
                      </a:lnTo>
                      <a:lnTo>
                        <a:pt x="660400" y="933450"/>
                      </a:lnTo>
                      <a:lnTo>
                        <a:pt x="584200" y="901700"/>
                      </a:lnTo>
                      <a:lnTo>
                        <a:pt x="552450" y="889000"/>
                      </a:lnTo>
                      <a:lnTo>
                        <a:pt x="520700" y="863600"/>
                      </a:lnTo>
                      <a:lnTo>
                        <a:pt x="457200" y="876300"/>
                      </a:lnTo>
                      <a:lnTo>
                        <a:pt x="381000" y="819150"/>
                      </a:lnTo>
                      <a:lnTo>
                        <a:pt x="361950" y="787400"/>
                      </a:lnTo>
                      <a:lnTo>
                        <a:pt x="330200" y="819150"/>
                      </a:lnTo>
                      <a:lnTo>
                        <a:pt x="285750" y="819150"/>
                      </a:lnTo>
                      <a:lnTo>
                        <a:pt x="266700" y="742950"/>
                      </a:lnTo>
                      <a:lnTo>
                        <a:pt x="158750" y="723900"/>
                      </a:lnTo>
                      <a:lnTo>
                        <a:pt x="88900" y="717550"/>
                      </a:lnTo>
                      <a:lnTo>
                        <a:pt x="69850" y="641350"/>
                      </a:lnTo>
                      <a:lnTo>
                        <a:pt x="19050" y="603250"/>
                      </a:lnTo>
                      <a:lnTo>
                        <a:pt x="0" y="558800"/>
                      </a:lnTo>
                    </a:path>
                  </a:pathLst>
                </a:cu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sp>
              <p:nvSpPr>
                <p:cNvPr id="39" name="フリーフォーム 38"/>
                <p:cNvSpPr/>
                <p:nvPr/>
              </p:nvSpPr>
              <p:spPr>
                <a:xfrm>
                  <a:off x="2533649" y="6013450"/>
                  <a:ext cx="292100" cy="533400"/>
                </a:xfrm>
                <a:custGeom>
                  <a:avLst/>
                  <a:gdLst>
                    <a:gd name="connsiteX0" fmla="*/ 260350 w 292100"/>
                    <a:gd name="connsiteY0" fmla="*/ 0 h 533400"/>
                    <a:gd name="connsiteX1" fmla="*/ 196850 w 292100"/>
                    <a:gd name="connsiteY1" fmla="*/ 82550 h 533400"/>
                    <a:gd name="connsiteX2" fmla="*/ 228600 w 292100"/>
                    <a:gd name="connsiteY2" fmla="*/ 95250 h 533400"/>
                    <a:gd name="connsiteX3" fmla="*/ 215900 w 292100"/>
                    <a:gd name="connsiteY3" fmla="*/ 158750 h 533400"/>
                    <a:gd name="connsiteX4" fmla="*/ 292100 w 292100"/>
                    <a:gd name="connsiteY4" fmla="*/ 114300 h 533400"/>
                    <a:gd name="connsiteX5" fmla="*/ 292100 w 292100"/>
                    <a:gd name="connsiteY5" fmla="*/ 152400 h 533400"/>
                    <a:gd name="connsiteX6" fmla="*/ 228600 w 292100"/>
                    <a:gd name="connsiteY6" fmla="*/ 228600 h 533400"/>
                    <a:gd name="connsiteX7" fmla="*/ 228600 w 292100"/>
                    <a:gd name="connsiteY7" fmla="*/ 323850 h 533400"/>
                    <a:gd name="connsiteX8" fmla="*/ 184150 w 292100"/>
                    <a:gd name="connsiteY8" fmla="*/ 342900 h 533400"/>
                    <a:gd name="connsiteX9" fmla="*/ 196850 w 292100"/>
                    <a:gd name="connsiteY9" fmla="*/ 412750 h 533400"/>
                    <a:gd name="connsiteX10" fmla="*/ 158750 w 292100"/>
                    <a:gd name="connsiteY10" fmla="*/ 444500 h 533400"/>
                    <a:gd name="connsiteX11" fmla="*/ 114300 w 292100"/>
                    <a:gd name="connsiteY11" fmla="*/ 438150 h 533400"/>
                    <a:gd name="connsiteX12" fmla="*/ 57150 w 292100"/>
                    <a:gd name="connsiteY12" fmla="*/ 431800 h 533400"/>
                    <a:gd name="connsiteX13" fmla="*/ 19050 w 292100"/>
                    <a:gd name="connsiteY13" fmla="*/ 450850 h 533400"/>
                    <a:gd name="connsiteX14" fmla="*/ 0 w 292100"/>
                    <a:gd name="connsiteY14"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100" h="533400">
                      <a:moveTo>
                        <a:pt x="260350" y="0"/>
                      </a:moveTo>
                      <a:lnTo>
                        <a:pt x="196850" y="82550"/>
                      </a:lnTo>
                      <a:lnTo>
                        <a:pt x="228600" y="95250"/>
                      </a:lnTo>
                      <a:lnTo>
                        <a:pt x="215900" y="158750"/>
                      </a:lnTo>
                      <a:lnTo>
                        <a:pt x="292100" y="114300"/>
                      </a:lnTo>
                      <a:lnTo>
                        <a:pt x="292100" y="152400"/>
                      </a:lnTo>
                      <a:lnTo>
                        <a:pt x="228600" y="228600"/>
                      </a:lnTo>
                      <a:lnTo>
                        <a:pt x="228600" y="323850"/>
                      </a:lnTo>
                      <a:lnTo>
                        <a:pt x="184150" y="342900"/>
                      </a:lnTo>
                      <a:lnTo>
                        <a:pt x="196850" y="412750"/>
                      </a:lnTo>
                      <a:lnTo>
                        <a:pt x="158750" y="444500"/>
                      </a:lnTo>
                      <a:lnTo>
                        <a:pt x="114300" y="438150"/>
                      </a:lnTo>
                      <a:lnTo>
                        <a:pt x="57150" y="431800"/>
                      </a:lnTo>
                      <a:lnTo>
                        <a:pt x="19050" y="450850"/>
                      </a:lnTo>
                      <a:lnTo>
                        <a:pt x="0" y="533400"/>
                      </a:lnTo>
                    </a:path>
                  </a:pathLst>
                </a:cu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sp>
              <p:nvSpPr>
                <p:cNvPr id="40" name="フリーフォーム 39"/>
                <p:cNvSpPr/>
                <p:nvPr/>
              </p:nvSpPr>
              <p:spPr>
                <a:xfrm>
                  <a:off x="3832224" y="5048250"/>
                  <a:ext cx="301625" cy="850900"/>
                </a:xfrm>
                <a:custGeom>
                  <a:avLst/>
                  <a:gdLst>
                    <a:gd name="connsiteX0" fmla="*/ 301625 w 301625"/>
                    <a:gd name="connsiteY0" fmla="*/ 850900 h 850900"/>
                    <a:gd name="connsiteX1" fmla="*/ 244475 w 301625"/>
                    <a:gd name="connsiteY1" fmla="*/ 774700 h 850900"/>
                    <a:gd name="connsiteX2" fmla="*/ 266700 w 301625"/>
                    <a:gd name="connsiteY2" fmla="*/ 730250 h 850900"/>
                    <a:gd name="connsiteX3" fmla="*/ 266700 w 301625"/>
                    <a:gd name="connsiteY3" fmla="*/ 555625 h 850900"/>
                    <a:gd name="connsiteX4" fmla="*/ 266700 w 301625"/>
                    <a:gd name="connsiteY4" fmla="*/ 508000 h 850900"/>
                    <a:gd name="connsiteX5" fmla="*/ 200025 w 301625"/>
                    <a:gd name="connsiteY5" fmla="*/ 393700 h 850900"/>
                    <a:gd name="connsiteX6" fmla="*/ 212725 w 301625"/>
                    <a:gd name="connsiteY6" fmla="*/ 361950 h 850900"/>
                    <a:gd name="connsiteX7" fmla="*/ 152400 w 301625"/>
                    <a:gd name="connsiteY7" fmla="*/ 320675 h 850900"/>
                    <a:gd name="connsiteX8" fmla="*/ 85725 w 301625"/>
                    <a:gd name="connsiteY8" fmla="*/ 234950 h 850900"/>
                    <a:gd name="connsiteX9" fmla="*/ 38100 w 301625"/>
                    <a:gd name="connsiteY9" fmla="*/ 168275 h 850900"/>
                    <a:gd name="connsiteX10" fmla="*/ 0 w 301625"/>
                    <a:gd name="connsiteY10" fmla="*/ 104775 h 850900"/>
                    <a:gd name="connsiteX11" fmla="*/ 44450 w 301625"/>
                    <a:gd name="connsiteY11" fmla="*/ 3175 h 850900"/>
                    <a:gd name="connsiteX12" fmla="*/ 73025 w 301625"/>
                    <a:gd name="connsiteY12" fmla="*/ 0 h 850900"/>
                    <a:gd name="connsiteX13" fmla="*/ 85725 w 301625"/>
                    <a:gd name="connsiteY13" fmla="*/ 31750 h 850900"/>
                    <a:gd name="connsiteX14" fmla="*/ 69850 w 301625"/>
                    <a:gd name="connsiteY14" fmla="*/ 130175 h 850900"/>
                    <a:gd name="connsiteX15" fmla="*/ 171450 w 301625"/>
                    <a:gd name="connsiteY15" fmla="*/ 266700 h 850900"/>
                    <a:gd name="connsiteX16" fmla="*/ 250825 w 301625"/>
                    <a:gd name="connsiteY16" fmla="*/ 374650 h 850900"/>
                    <a:gd name="connsiteX17" fmla="*/ 301625 w 301625"/>
                    <a:gd name="connsiteY17" fmla="*/ 422275 h 850900"/>
                    <a:gd name="connsiteX18" fmla="*/ 301625 w 301625"/>
                    <a:gd name="connsiteY18" fmla="*/ 460375 h 85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5" h="850900">
                      <a:moveTo>
                        <a:pt x="301625" y="850900"/>
                      </a:moveTo>
                      <a:lnTo>
                        <a:pt x="244475" y="774700"/>
                      </a:lnTo>
                      <a:lnTo>
                        <a:pt x="266700" y="730250"/>
                      </a:lnTo>
                      <a:lnTo>
                        <a:pt x="266700" y="555625"/>
                      </a:lnTo>
                      <a:lnTo>
                        <a:pt x="266700" y="508000"/>
                      </a:lnTo>
                      <a:lnTo>
                        <a:pt x="200025" y="393700"/>
                      </a:lnTo>
                      <a:lnTo>
                        <a:pt x="212725" y="361950"/>
                      </a:lnTo>
                      <a:lnTo>
                        <a:pt x="152400" y="320675"/>
                      </a:lnTo>
                      <a:lnTo>
                        <a:pt x="85725" y="234950"/>
                      </a:lnTo>
                      <a:lnTo>
                        <a:pt x="38100" y="168275"/>
                      </a:lnTo>
                      <a:lnTo>
                        <a:pt x="0" y="104775"/>
                      </a:lnTo>
                      <a:lnTo>
                        <a:pt x="44450" y="3175"/>
                      </a:lnTo>
                      <a:lnTo>
                        <a:pt x="73025" y="0"/>
                      </a:lnTo>
                      <a:lnTo>
                        <a:pt x="85725" y="31750"/>
                      </a:lnTo>
                      <a:lnTo>
                        <a:pt x="69850" y="130175"/>
                      </a:lnTo>
                      <a:lnTo>
                        <a:pt x="171450" y="266700"/>
                      </a:lnTo>
                      <a:lnTo>
                        <a:pt x="250825" y="374650"/>
                      </a:lnTo>
                      <a:lnTo>
                        <a:pt x="301625" y="422275"/>
                      </a:lnTo>
                      <a:lnTo>
                        <a:pt x="301625" y="460375"/>
                      </a:lnTo>
                    </a:path>
                  </a:pathLst>
                </a:custGeom>
                <a:noFill/>
                <a:ln w="1270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grpSp>
          <p:sp>
            <p:nvSpPr>
              <p:cNvPr id="24" name="正方形/長方形 5"/>
              <p:cNvSpPr>
                <a:spLocks noChangeArrowheads="1"/>
              </p:cNvSpPr>
              <p:nvPr/>
            </p:nvSpPr>
            <p:spPr bwMode="auto">
              <a:xfrm>
                <a:off x="2078287" y="3212587"/>
                <a:ext cx="798232" cy="3267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r>
                  <a:rPr lang="ja-JP" altLang="en-US" sz="1600" b="1" dirty="0">
                    <a:solidFill>
                      <a:srgbClr val="FF0000"/>
                    </a:solidFill>
                    <a:latin typeface="ＭＳ Ｐゴシック"/>
                    <a:ea typeface="ＭＳ Ｐゴシック"/>
                  </a:rPr>
                  <a:t>決壊箇所</a:t>
                </a:r>
              </a:p>
            </p:txBody>
          </p:sp>
          <p:sp>
            <p:nvSpPr>
              <p:cNvPr id="25" name="テキスト ボックス 22"/>
              <p:cNvSpPr txBox="1">
                <a:spLocks noChangeArrowheads="1"/>
              </p:cNvSpPr>
              <p:nvPr/>
            </p:nvSpPr>
            <p:spPr bwMode="auto">
              <a:xfrm>
                <a:off x="1201978" y="3691276"/>
                <a:ext cx="594033" cy="3267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r>
                  <a:rPr lang="ja-JP" altLang="en-US" sz="1600">
                    <a:solidFill>
                      <a:srgbClr val="1F497D"/>
                    </a:solidFill>
                    <a:latin typeface="ＭＳ Ｐゴシック"/>
                    <a:ea typeface="ＭＳ Ｐゴシック"/>
                  </a:rPr>
                  <a:t>鬼怒川</a:t>
                </a:r>
              </a:p>
            </p:txBody>
          </p:sp>
          <p:sp>
            <p:nvSpPr>
              <p:cNvPr id="26" name="テキスト ボックス 31"/>
              <p:cNvSpPr txBox="1">
                <a:spLocks noChangeArrowheads="1"/>
              </p:cNvSpPr>
              <p:nvPr/>
            </p:nvSpPr>
            <p:spPr bwMode="auto">
              <a:xfrm>
                <a:off x="2936776" y="3575163"/>
                <a:ext cx="594033" cy="32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r>
                  <a:rPr lang="ja-JP" altLang="en-US" sz="1600" dirty="0">
                    <a:solidFill>
                      <a:srgbClr val="1F497D"/>
                    </a:solidFill>
                    <a:latin typeface="ＭＳ Ｐゴシック"/>
                    <a:ea typeface="ＭＳ Ｐゴシック"/>
                  </a:rPr>
                  <a:t>小貝川</a:t>
                </a:r>
              </a:p>
            </p:txBody>
          </p:sp>
          <p:sp>
            <p:nvSpPr>
              <p:cNvPr id="27" name="テキスト ボックス 58"/>
              <p:cNvSpPr txBox="1">
                <a:spLocks noChangeArrowheads="1"/>
              </p:cNvSpPr>
              <p:nvPr/>
            </p:nvSpPr>
            <p:spPr bwMode="auto">
              <a:xfrm>
                <a:off x="2070593" y="4294345"/>
                <a:ext cx="519780" cy="2079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None/>
                </a:pPr>
                <a:r>
                  <a:rPr lang="ja-JP" altLang="en-US" sz="1400" b="1">
                    <a:solidFill>
                      <a:prstClr val="black"/>
                    </a:solidFill>
                    <a:latin typeface="ＭＳ Ｐゴシック"/>
                    <a:ea typeface="ＭＳ Ｐゴシック"/>
                  </a:rPr>
                  <a:t>常総市</a:t>
                </a:r>
              </a:p>
            </p:txBody>
          </p:sp>
          <p:sp>
            <p:nvSpPr>
              <p:cNvPr id="28" name="テキスト ボックス 59"/>
              <p:cNvSpPr txBox="1">
                <a:spLocks noChangeArrowheads="1"/>
              </p:cNvSpPr>
              <p:nvPr/>
            </p:nvSpPr>
            <p:spPr bwMode="auto">
              <a:xfrm>
                <a:off x="747130" y="4130760"/>
                <a:ext cx="519780" cy="2079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None/>
                </a:pPr>
                <a:r>
                  <a:rPr lang="ja-JP" altLang="en-US" sz="1400" b="1">
                    <a:solidFill>
                      <a:prstClr val="black"/>
                    </a:solidFill>
                    <a:latin typeface="ＭＳ Ｐゴシック"/>
                    <a:ea typeface="ＭＳ Ｐゴシック"/>
                  </a:rPr>
                  <a:t>坂東市</a:t>
                </a:r>
              </a:p>
            </p:txBody>
          </p:sp>
          <p:sp>
            <p:nvSpPr>
              <p:cNvPr id="29" name="テキスト ボックス 60"/>
              <p:cNvSpPr txBox="1">
                <a:spLocks noChangeArrowheads="1"/>
              </p:cNvSpPr>
              <p:nvPr/>
            </p:nvSpPr>
            <p:spPr bwMode="auto">
              <a:xfrm>
                <a:off x="1761814" y="5869057"/>
                <a:ext cx="519780" cy="2079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None/>
                </a:pPr>
                <a:r>
                  <a:rPr lang="ja-JP" altLang="en-US" sz="1400" b="1">
                    <a:solidFill>
                      <a:prstClr val="black"/>
                    </a:solidFill>
                    <a:latin typeface="ＭＳ Ｐゴシック"/>
                    <a:ea typeface="ＭＳ Ｐゴシック"/>
                  </a:rPr>
                  <a:t>守谷市</a:t>
                </a:r>
              </a:p>
            </p:txBody>
          </p:sp>
          <p:sp>
            <p:nvSpPr>
              <p:cNvPr id="30" name="テキスト ボックス 61"/>
              <p:cNvSpPr txBox="1">
                <a:spLocks noChangeArrowheads="1"/>
              </p:cNvSpPr>
              <p:nvPr/>
            </p:nvSpPr>
            <p:spPr bwMode="auto">
              <a:xfrm>
                <a:off x="3292538" y="3348120"/>
                <a:ext cx="615690" cy="2079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None/>
                </a:pPr>
                <a:r>
                  <a:rPr lang="ja-JP" altLang="en-US" sz="1400" b="1" dirty="0">
                    <a:solidFill>
                      <a:prstClr val="black"/>
                    </a:solidFill>
                    <a:latin typeface="ＭＳ Ｐゴシック"/>
                    <a:ea typeface="ＭＳ Ｐゴシック"/>
                  </a:rPr>
                  <a:t>つくば市</a:t>
                </a:r>
              </a:p>
            </p:txBody>
          </p:sp>
          <p:sp>
            <p:nvSpPr>
              <p:cNvPr id="31" name="テキスト ボックス 62"/>
              <p:cNvSpPr txBox="1">
                <a:spLocks noChangeArrowheads="1"/>
              </p:cNvSpPr>
              <p:nvPr/>
            </p:nvSpPr>
            <p:spPr bwMode="auto">
              <a:xfrm>
                <a:off x="2591949" y="5620382"/>
                <a:ext cx="1093702" cy="2079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None/>
                </a:pPr>
                <a:r>
                  <a:rPr lang="ja-JP" altLang="en-US" sz="1400" b="1" dirty="0">
                    <a:solidFill>
                      <a:prstClr val="black"/>
                    </a:solidFill>
                    <a:latin typeface="ＭＳ Ｐゴシック"/>
                    <a:ea typeface="ＭＳ Ｐゴシック"/>
                  </a:rPr>
                  <a:t>つくばみらい市</a:t>
                </a:r>
              </a:p>
            </p:txBody>
          </p:sp>
          <p:sp>
            <p:nvSpPr>
              <p:cNvPr id="32" name="テキスト ボックス 63"/>
              <p:cNvSpPr txBox="1">
                <a:spLocks noChangeArrowheads="1"/>
              </p:cNvSpPr>
              <p:nvPr/>
            </p:nvSpPr>
            <p:spPr bwMode="auto">
              <a:xfrm>
                <a:off x="1835610" y="2088324"/>
                <a:ext cx="519780" cy="2079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fontAlgn="base">
                  <a:spcBef>
                    <a:spcPct val="0"/>
                  </a:spcBef>
                  <a:spcAft>
                    <a:spcPct val="0"/>
                  </a:spcAft>
                  <a:buNone/>
                </a:pPr>
                <a:r>
                  <a:rPr lang="ja-JP" altLang="en-US" sz="1400" b="1">
                    <a:solidFill>
                      <a:prstClr val="black"/>
                    </a:solidFill>
                    <a:latin typeface="ＭＳ Ｐゴシック"/>
                    <a:ea typeface="ＭＳ Ｐゴシック"/>
                  </a:rPr>
                  <a:t>下妻市</a:t>
                </a:r>
              </a:p>
            </p:txBody>
          </p:sp>
        </p:grpSp>
        <p:sp>
          <p:nvSpPr>
            <p:cNvPr id="15" name="正方形/長方形 5"/>
            <p:cNvSpPr>
              <a:spLocks noChangeArrowheads="1"/>
            </p:cNvSpPr>
            <p:nvPr/>
          </p:nvSpPr>
          <p:spPr bwMode="auto">
            <a:xfrm>
              <a:off x="1770184" y="2605454"/>
              <a:ext cx="736830" cy="3015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None/>
              </a:pPr>
              <a:r>
                <a:rPr lang="ja-JP" altLang="en-US" sz="1600" b="1" dirty="0">
                  <a:solidFill>
                    <a:srgbClr val="2D2D8A"/>
                  </a:solidFill>
                  <a:latin typeface="ＭＳ Ｐゴシック"/>
                  <a:ea typeface="ＭＳ Ｐゴシック"/>
                </a:rPr>
                <a:t>溢水箇所</a:t>
              </a:r>
            </a:p>
          </p:txBody>
        </p:sp>
        <p:sp>
          <p:nvSpPr>
            <p:cNvPr id="16" name="円/楕円 15"/>
            <p:cNvSpPr/>
            <p:nvPr/>
          </p:nvSpPr>
          <p:spPr>
            <a:xfrm rot="5400000">
              <a:off x="1616319" y="2749062"/>
              <a:ext cx="172915" cy="105508"/>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eaLnBrk="0" fontAlgn="base" hangingPunct="0">
                <a:spcBef>
                  <a:spcPct val="0"/>
                </a:spcBef>
                <a:spcAft>
                  <a:spcPct val="0"/>
                </a:spcAft>
                <a:defRPr/>
              </a:pPr>
              <a:endParaRPr lang="ja-JP" altLang="en-US" sz="2400">
                <a:solidFill>
                  <a:prstClr val="white"/>
                </a:solidFill>
                <a:latin typeface="ＭＳ Ｐゴシック"/>
                <a:ea typeface="ＭＳ Ｐゴシック"/>
              </a:endParaRPr>
            </a:p>
          </p:txBody>
        </p:sp>
      </p:grpSp>
      <p:sp>
        <p:nvSpPr>
          <p:cNvPr id="41" name="正方形/長方形 40"/>
          <p:cNvSpPr/>
          <p:nvPr/>
        </p:nvSpPr>
        <p:spPr>
          <a:xfrm>
            <a:off x="1254000" y="704514"/>
            <a:ext cx="9684000" cy="10732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eaLnBrk="0" fontAlgn="base" hangingPunct="0">
              <a:spcBef>
                <a:spcPct val="0"/>
              </a:spcBef>
              <a:spcAft>
                <a:spcPct val="0"/>
              </a:spcAft>
              <a:defRPr/>
            </a:pPr>
            <a:r>
              <a:rPr lang="ja-JP" altLang="en-US" sz="2000" dirty="0">
                <a:solidFill>
                  <a:srgbClr val="000000"/>
                </a:solidFill>
                <a:latin typeface="Arial"/>
                <a:ea typeface="ＭＳ Ｐゴシック"/>
              </a:rPr>
              <a:t>○ 鬼怒川の堤防決壊・溢水を受けて、多数の避難者が発生した。</a:t>
            </a:r>
            <a:endParaRPr lang="en-US" altLang="ja-JP" sz="2000" dirty="0">
              <a:solidFill>
                <a:srgbClr val="000000"/>
              </a:solidFill>
              <a:latin typeface="Arial"/>
              <a:ea typeface="ＭＳ Ｐゴシック"/>
            </a:endParaRPr>
          </a:p>
          <a:p>
            <a:pPr marL="268288" indent="-268288" eaLnBrk="0" fontAlgn="base" hangingPunct="0">
              <a:spcBef>
                <a:spcPct val="0"/>
              </a:spcBef>
              <a:spcAft>
                <a:spcPct val="0"/>
              </a:spcAft>
              <a:defRPr/>
            </a:pPr>
            <a:r>
              <a:rPr lang="ja-JP" altLang="en-US" sz="2000" dirty="0">
                <a:solidFill>
                  <a:srgbClr val="000000"/>
                </a:solidFill>
                <a:latin typeface="Arial"/>
                <a:ea typeface="ＭＳ Ｐゴシック"/>
              </a:rPr>
              <a:t>○ 交通渋滞により、市内の避難場所への避難が困難となったことから、</a:t>
            </a:r>
            <a:r>
              <a:rPr lang="ja-JP" altLang="en-US" sz="2000" u="sng" dirty="0">
                <a:solidFill>
                  <a:srgbClr val="FF0000"/>
                </a:solidFill>
                <a:latin typeface="Arial"/>
                <a:ea typeface="ＭＳ Ｐゴシック"/>
              </a:rPr>
              <a:t>隣接市に依頼し、避難場所を設定</a:t>
            </a:r>
            <a:r>
              <a:rPr lang="ja-JP" altLang="en-US" sz="2000" dirty="0">
                <a:solidFill>
                  <a:srgbClr val="000000"/>
                </a:solidFill>
                <a:latin typeface="Arial"/>
                <a:ea typeface="ＭＳ Ｐゴシック"/>
              </a:rPr>
              <a:t>した。</a:t>
            </a:r>
          </a:p>
        </p:txBody>
      </p:sp>
      <p:sp>
        <p:nvSpPr>
          <p:cNvPr id="12" name="正方形/長方形 11"/>
          <p:cNvSpPr/>
          <p:nvPr/>
        </p:nvSpPr>
        <p:spPr>
          <a:xfrm>
            <a:off x="8778504" y="6416585"/>
            <a:ext cx="2646878" cy="369332"/>
          </a:xfrm>
          <a:prstGeom prst="rect">
            <a:avLst/>
          </a:prstGeom>
        </p:spPr>
        <p:txBody>
          <a:bodyPr wrap="none">
            <a:spAutoFit/>
          </a:bodyPr>
          <a:lstStyle/>
          <a:p>
            <a:r>
              <a:rPr lang="zh-TW" altLang="en-US" dirty="0"/>
              <a:t>河川環境課　水防企画室</a:t>
            </a:r>
          </a:p>
        </p:txBody>
      </p:sp>
    </p:spTree>
    <p:extLst>
      <p:ext uri="{BB962C8B-B14F-4D97-AF65-F5344CB8AC3E}">
        <p14:creationId xmlns:p14="http://schemas.microsoft.com/office/powerpoint/2010/main" val="398251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1524000" y="0"/>
            <a:ext cx="9144000" cy="783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3200" dirty="0">
                <a:solidFill>
                  <a:prstClr val="white"/>
                </a:solidFill>
                <a:latin typeface="Calibri" panose="020F0502020204030204"/>
                <a:ea typeface="ＭＳ Ｐゴシック" panose="020B0600070205080204" pitchFamily="50" charset="-128"/>
              </a:rPr>
              <a:t>平成</a:t>
            </a:r>
            <a:r>
              <a:rPr lang="en-US" altLang="ja-JP" sz="3200" dirty="0">
                <a:solidFill>
                  <a:prstClr val="white"/>
                </a:solidFill>
                <a:latin typeface="Calibri" panose="020F0502020204030204"/>
                <a:ea typeface="ＭＳ Ｐゴシック" panose="020B0600070205080204" pitchFamily="50" charset="-128"/>
              </a:rPr>
              <a:t>27</a:t>
            </a:r>
            <a:r>
              <a:rPr lang="ja-JP" altLang="en-US" sz="3200" dirty="0">
                <a:solidFill>
                  <a:prstClr val="white"/>
                </a:solidFill>
                <a:latin typeface="Calibri" panose="020F0502020204030204"/>
                <a:ea typeface="ＭＳ Ｐゴシック" panose="020B0600070205080204" pitchFamily="50" charset="-128"/>
              </a:rPr>
              <a:t>年</a:t>
            </a:r>
            <a:r>
              <a:rPr lang="en-US" altLang="ja-JP" sz="3200" dirty="0">
                <a:solidFill>
                  <a:prstClr val="white"/>
                </a:solidFill>
                <a:latin typeface="Calibri" panose="020F0502020204030204"/>
                <a:ea typeface="ＭＳ Ｐゴシック" panose="020B0600070205080204" pitchFamily="50" charset="-128"/>
              </a:rPr>
              <a:t>9</a:t>
            </a:r>
            <a:r>
              <a:rPr lang="ja-JP" altLang="en-US" sz="3200" dirty="0">
                <a:solidFill>
                  <a:prstClr val="white"/>
                </a:solidFill>
                <a:latin typeface="Calibri" panose="020F0502020204030204"/>
                <a:ea typeface="ＭＳ Ｐゴシック" panose="020B0600070205080204" pitchFamily="50" charset="-128"/>
              </a:rPr>
              <a:t>月　関東・東北豪雨</a:t>
            </a:r>
            <a:endParaRPr lang="en-US" altLang="ja-JP" sz="3200" dirty="0">
              <a:solidFill>
                <a:prstClr val="white"/>
              </a:solidFill>
              <a:latin typeface="Calibri" panose="020F0502020204030204"/>
              <a:ea typeface="ＭＳ Ｐゴシック" panose="020B0600070205080204" pitchFamily="50" charset="-128"/>
            </a:endParaRPr>
          </a:p>
        </p:txBody>
      </p:sp>
      <p:sp>
        <p:nvSpPr>
          <p:cNvPr id="4" name="テキスト ボックス 3"/>
          <p:cNvSpPr txBox="1"/>
          <p:nvPr/>
        </p:nvSpPr>
        <p:spPr>
          <a:xfrm>
            <a:off x="1628504" y="1186289"/>
            <a:ext cx="8895230" cy="5262979"/>
          </a:xfrm>
          <a:prstGeom prst="rect">
            <a:avLst/>
          </a:prstGeom>
          <a:noFill/>
          <a:ln w="25400">
            <a:solidFill>
              <a:srgbClr val="FF0000"/>
            </a:solidFill>
          </a:ln>
        </p:spPr>
        <p:txBody>
          <a:bodyPr wrap="square" rtlCol="0">
            <a:spAutoFit/>
          </a:bodyPr>
          <a:lstStyle/>
          <a:p>
            <a:pPr marL="571500" indent="-571500">
              <a:lnSpc>
                <a:spcPct val="150000"/>
              </a:lnSpc>
              <a:buFont typeface="Wingdings" panose="05000000000000000000" pitchFamily="2" charset="2"/>
              <a:buChar char="u"/>
            </a:pPr>
            <a:r>
              <a:rPr lang="ja-JP" altLang="en-US" sz="2800" dirty="0">
                <a:solidFill>
                  <a:prstClr val="black"/>
                </a:solidFill>
                <a:latin typeface="ＭＳ Ｐゴシック" panose="020B0600070205080204" pitchFamily="50" charset="-128"/>
                <a:ea typeface="ＭＳ Ｐゴシック" panose="020B0600070205080204" pitchFamily="50" charset="-128"/>
              </a:rPr>
              <a:t>本部への部外者立ち入り、情報の錯そう、伝達ミスによる避難勧告対象地域の漏れ、市役所浸水による機能不全</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災害対策本部としてどのような体制、運営が望ましいか</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marL="571500" indent="-571500">
              <a:lnSpc>
                <a:spcPct val="150000"/>
              </a:lnSpc>
              <a:buFont typeface="Wingdings" panose="05000000000000000000" pitchFamily="2" charset="2"/>
              <a:buChar char="u"/>
            </a:pPr>
            <a:r>
              <a:rPr lang="ja-JP" altLang="en-US" sz="2800" dirty="0">
                <a:solidFill>
                  <a:prstClr val="black"/>
                </a:solidFill>
                <a:latin typeface="ＭＳ Ｐゴシック" panose="020B0600070205080204" pitchFamily="50" charset="-128"/>
                <a:ea typeface="ＭＳ Ｐゴシック" panose="020B0600070205080204" pitchFamily="50" charset="-128"/>
              </a:rPr>
              <a:t>避難は市内で完結させるため、鬼怒川東側（左岸）の住民は西側（右岸）へ避難するよう放送</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自治体外へ避難するために、近隣自治体とどのような</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調整が必要か</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89CDF3C5-E323-4911-8D04-A809EE3E0588}" type="slidenum">
              <a:rPr lang="ja-JP" altLang="en-US">
                <a:solidFill>
                  <a:prstClr val="black"/>
                </a:solidFill>
                <a:ea typeface="ＭＳ Ｐゴシック" panose="020B0600070205080204" pitchFamily="50" charset="-128"/>
              </a:rPr>
              <a:pPr/>
              <a:t>22</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914160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タイトル 1"/>
          <p:cNvSpPr txBox="1">
            <a:spLocks/>
          </p:cNvSpPr>
          <p:nvPr/>
        </p:nvSpPr>
        <p:spPr>
          <a:xfrm>
            <a:off x="1799772" y="0"/>
            <a:ext cx="9144000" cy="476250"/>
          </a:xfrm>
          <a:prstGeom prst="rect">
            <a:avLst/>
          </a:prstGeom>
          <a:solidFill>
            <a:srgbClr val="0000FF"/>
          </a:solidFill>
        </p:spPr>
        <p:txBody>
          <a:bodyPr anchor="ctr"/>
          <a:lstStyle/>
          <a:p>
            <a:pPr algn="ctr" fontAlgn="base">
              <a:spcBef>
                <a:spcPct val="0"/>
              </a:spcBef>
              <a:spcAft>
                <a:spcPct val="0"/>
              </a:spcAft>
              <a:defRPr/>
            </a:pPr>
            <a:r>
              <a:rPr lang="ja-JP" altLang="en-US" sz="2800" dirty="0">
                <a:solidFill>
                  <a:srgbClr val="FFFFFF"/>
                </a:solidFill>
                <a:latin typeface="HGP創英角ｺﾞｼｯｸUB"/>
                <a:ea typeface="HGP創英角ｺﾞｼｯｸUB"/>
              </a:rPr>
              <a:t>１．近年の主な大規模土砂災害</a:t>
            </a:r>
          </a:p>
        </p:txBody>
      </p:sp>
      <p:sp>
        <p:nvSpPr>
          <p:cNvPr id="7173" name="テキスト ボックス 17"/>
          <p:cNvSpPr txBox="1">
            <a:spLocks noChangeArrowheads="1"/>
          </p:cNvSpPr>
          <p:nvPr/>
        </p:nvSpPr>
        <p:spPr bwMode="auto">
          <a:xfrm>
            <a:off x="1530350" y="1089025"/>
            <a:ext cx="91884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eaLnBrk="0" fontAlgn="base" hangingPunct="0">
              <a:spcBef>
                <a:spcPct val="0"/>
              </a:spcBef>
              <a:spcAft>
                <a:spcPct val="0"/>
              </a:spcAft>
              <a:buNone/>
            </a:pPr>
            <a:r>
              <a:rPr lang="ja-JP" altLang="en-US" sz="2800" dirty="0">
                <a:solidFill>
                  <a:srgbClr val="000000"/>
                </a:solidFill>
              </a:rPr>
              <a:t>・平成３年</a:t>
            </a:r>
            <a:r>
              <a:rPr lang="en-US" altLang="ja-JP" sz="2800" dirty="0">
                <a:solidFill>
                  <a:srgbClr val="000000"/>
                </a:solidFill>
              </a:rPr>
              <a:t>	</a:t>
            </a:r>
            <a:r>
              <a:rPr lang="ja-JP" altLang="en-US" sz="2800" dirty="0">
                <a:solidFill>
                  <a:srgbClr val="000000"/>
                </a:solidFill>
              </a:rPr>
              <a:t>雲仙普賢岳噴火</a:t>
            </a:r>
            <a:r>
              <a:rPr lang="en-US" altLang="ja-JP" sz="2800" dirty="0">
                <a:solidFill>
                  <a:srgbClr val="000000"/>
                </a:solidFill>
              </a:rPr>
              <a:t>	      【</a:t>
            </a:r>
            <a:r>
              <a:rPr lang="ja-JP" altLang="en-US" sz="2800" dirty="0">
                <a:solidFill>
                  <a:srgbClr val="000000"/>
                </a:solidFill>
              </a:rPr>
              <a:t>火山</a:t>
            </a:r>
            <a:r>
              <a:rPr lang="en-US" altLang="ja-JP" sz="2800" dirty="0">
                <a:solidFill>
                  <a:srgbClr val="000000"/>
                </a:solidFill>
              </a:rPr>
              <a:t>】 </a:t>
            </a:r>
            <a:r>
              <a:rPr lang="ja-JP" altLang="en-US" sz="2800" dirty="0">
                <a:solidFill>
                  <a:srgbClr val="000000"/>
                </a:solidFill>
              </a:rPr>
              <a:t>→ </a:t>
            </a:r>
            <a:r>
              <a:rPr lang="en-US" altLang="ja-JP" sz="2800" dirty="0">
                <a:solidFill>
                  <a:srgbClr val="000000"/>
                </a:solidFill>
              </a:rPr>
              <a:t>【</a:t>
            </a:r>
            <a:r>
              <a:rPr lang="ja-JP" altLang="en-US" sz="2800" dirty="0">
                <a:solidFill>
                  <a:srgbClr val="000000"/>
                </a:solidFill>
              </a:rPr>
              <a:t>土石流</a:t>
            </a:r>
            <a:r>
              <a:rPr lang="en-US" altLang="ja-JP" sz="2800" dirty="0">
                <a:solidFill>
                  <a:srgbClr val="000000"/>
                </a:solidFill>
              </a:rPr>
              <a:t>】</a:t>
            </a:r>
          </a:p>
          <a:p>
            <a:pPr algn="just" eaLnBrk="0" fontAlgn="base" hangingPunct="0">
              <a:spcBef>
                <a:spcPct val="0"/>
              </a:spcBef>
              <a:spcAft>
                <a:spcPct val="0"/>
              </a:spcAft>
              <a:buNone/>
            </a:pPr>
            <a:endParaRPr lang="en-US" altLang="ja-JP" sz="1200" dirty="0">
              <a:solidFill>
                <a:srgbClr val="000000"/>
              </a:solidFill>
            </a:endParaRPr>
          </a:p>
          <a:p>
            <a:pPr algn="just" eaLnBrk="0" fontAlgn="base" hangingPunct="0">
              <a:spcBef>
                <a:spcPct val="0"/>
              </a:spcBef>
              <a:spcAft>
                <a:spcPct val="0"/>
              </a:spcAft>
              <a:buNone/>
            </a:pPr>
            <a:r>
              <a:rPr lang="ja-JP" altLang="en-US" sz="2800" dirty="0">
                <a:solidFill>
                  <a:srgbClr val="000000"/>
                </a:solidFill>
              </a:rPr>
              <a:t>・</a:t>
            </a:r>
            <a:r>
              <a:rPr lang="zh-TW" altLang="en-US" sz="2800" dirty="0">
                <a:solidFill>
                  <a:srgbClr val="000000"/>
                </a:solidFill>
              </a:rPr>
              <a:t>平成</a:t>
            </a:r>
            <a:r>
              <a:rPr lang="en-US" altLang="zh-TW" sz="2800" dirty="0">
                <a:solidFill>
                  <a:srgbClr val="000000"/>
                </a:solidFill>
              </a:rPr>
              <a:t>12</a:t>
            </a:r>
            <a:r>
              <a:rPr lang="zh-TW" altLang="en-US" sz="2800" dirty="0">
                <a:solidFill>
                  <a:srgbClr val="000000"/>
                </a:solidFill>
              </a:rPr>
              <a:t>年	</a:t>
            </a:r>
            <a:r>
              <a:rPr lang="ja-JP" altLang="en-US" sz="2800" dirty="0">
                <a:solidFill>
                  <a:srgbClr val="000000"/>
                </a:solidFill>
              </a:rPr>
              <a:t>有珠山・三宅島</a:t>
            </a:r>
            <a:r>
              <a:rPr lang="zh-TW" altLang="en-US" sz="2800" dirty="0">
                <a:solidFill>
                  <a:srgbClr val="000000"/>
                </a:solidFill>
              </a:rPr>
              <a:t>噴火   </a:t>
            </a:r>
            <a:r>
              <a:rPr lang="en-US" altLang="zh-TW" sz="2800" dirty="0">
                <a:solidFill>
                  <a:srgbClr val="000000"/>
                </a:solidFill>
              </a:rPr>
              <a:t>【</a:t>
            </a:r>
            <a:r>
              <a:rPr lang="zh-TW" altLang="en-US" sz="2800" dirty="0">
                <a:solidFill>
                  <a:srgbClr val="000000"/>
                </a:solidFill>
              </a:rPr>
              <a:t>火山</a:t>
            </a:r>
            <a:r>
              <a:rPr lang="en-US" altLang="zh-TW" sz="2800" dirty="0">
                <a:solidFill>
                  <a:srgbClr val="000000"/>
                </a:solidFill>
              </a:rPr>
              <a:t>】 </a:t>
            </a:r>
            <a:r>
              <a:rPr lang="zh-TW" altLang="en-US" sz="2800" dirty="0">
                <a:solidFill>
                  <a:srgbClr val="000000"/>
                </a:solidFill>
              </a:rPr>
              <a:t>→ </a:t>
            </a:r>
            <a:r>
              <a:rPr lang="en-US" altLang="zh-TW" sz="2800" dirty="0">
                <a:solidFill>
                  <a:srgbClr val="000000"/>
                </a:solidFill>
              </a:rPr>
              <a:t>【</a:t>
            </a:r>
            <a:r>
              <a:rPr lang="ja-JP" altLang="en-US" sz="2800" dirty="0">
                <a:solidFill>
                  <a:srgbClr val="000000"/>
                </a:solidFill>
              </a:rPr>
              <a:t>泥</a:t>
            </a:r>
            <a:r>
              <a:rPr lang="zh-TW" altLang="en-US" sz="2800" dirty="0">
                <a:solidFill>
                  <a:srgbClr val="000000"/>
                </a:solidFill>
              </a:rPr>
              <a:t>流</a:t>
            </a:r>
            <a:r>
              <a:rPr lang="en-US" altLang="zh-TW" sz="2800" dirty="0">
                <a:solidFill>
                  <a:srgbClr val="000000"/>
                </a:solidFill>
              </a:rPr>
              <a:t>】</a:t>
            </a:r>
          </a:p>
          <a:p>
            <a:pPr algn="just" eaLnBrk="0" fontAlgn="base" hangingPunct="0">
              <a:spcBef>
                <a:spcPct val="0"/>
              </a:spcBef>
              <a:spcAft>
                <a:spcPct val="0"/>
              </a:spcAft>
              <a:buNone/>
            </a:pPr>
            <a:endParaRPr lang="en-US" altLang="ja-JP" sz="1200" dirty="0">
              <a:solidFill>
                <a:srgbClr val="000000"/>
              </a:solidFill>
            </a:endParaRPr>
          </a:p>
          <a:p>
            <a:pPr algn="just" eaLnBrk="0" fontAlgn="base" hangingPunct="0">
              <a:spcBef>
                <a:spcPct val="0"/>
              </a:spcBef>
              <a:spcAft>
                <a:spcPct val="0"/>
              </a:spcAft>
              <a:buNone/>
            </a:pPr>
            <a:r>
              <a:rPr lang="ja-JP" altLang="en-US" sz="2800" dirty="0">
                <a:solidFill>
                  <a:srgbClr val="000000"/>
                </a:solidFill>
              </a:rPr>
              <a:t>・平成</a:t>
            </a:r>
            <a:r>
              <a:rPr lang="en-US" altLang="ja-JP" sz="2800" dirty="0">
                <a:solidFill>
                  <a:srgbClr val="000000"/>
                </a:solidFill>
              </a:rPr>
              <a:t>16</a:t>
            </a:r>
            <a:r>
              <a:rPr lang="ja-JP" altLang="en-US" sz="2800" dirty="0">
                <a:solidFill>
                  <a:srgbClr val="000000"/>
                </a:solidFill>
              </a:rPr>
              <a:t>年</a:t>
            </a:r>
            <a:r>
              <a:rPr lang="en-US" altLang="ja-JP" sz="2800" dirty="0">
                <a:solidFill>
                  <a:srgbClr val="000000"/>
                </a:solidFill>
              </a:rPr>
              <a:t>	</a:t>
            </a:r>
            <a:r>
              <a:rPr lang="ja-JP" altLang="en-US" sz="2800" dirty="0">
                <a:solidFill>
                  <a:srgbClr val="000000"/>
                </a:solidFill>
              </a:rPr>
              <a:t>新潟県中越地震</a:t>
            </a:r>
            <a:r>
              <a:rPr lang="en-US" altLang="ja-JP" sz="2800" dirty="0">
                <a:solidFill>
                  <a:srgbClr val="000000"/>
                </a:solidFill>
              </a:rPr>
              <a:t>	      【</a:t>
            </a:r>
            <a:r>
              <a:rPr lang="ja-JP" altLang="en-US" sz="2800" dirty="0">
                <a:solidFill>
                  <a:srgbClr val="000000"/>
                </a:solidFill>
              </a:rPr>
              <a:t>地震</a:t>
            </a:r>
            <a:r>
              <a:rPr lang="en-US" altLang="ja-JP" sz="2800" dirty="0">
                <a:solidFill>
                  <a:srgbClr val="000000"/>
                </a:solidFill>
              </a:rPr>
              <a:t>】 </a:t>
            </a:r>
            <a:r>
              <a:rPr lang="ja-JP" altLang="en-US" sz="2800" dirty="0">
                <a:solidFill>
                  <a:srgbClr val="000000"/>
                </a:solidFill>
              </a:rPr>
              <a:t>→ </a:t>
            </a:r>
            <a:r>
              <a:rPr lang="en-US" altLang="ja-JP" sz="2800" dirty="0">
                <a:solidFill>
                  <a:srgbClr val="000000"/>
                </a:solidFill>
              </a:rPr>
              <a:t>【</a:t>
            </a:r>
            <a:r>
              <a:rPr lang="ja-JP" altLang="en-US" sz="2800" dirty="0">
                <a:solidFill>
                  <a:srgbClr val="000000"/>
                </a:solidFill>
              </a:rPr>
              <a:t>天然ダム</a:t>
            </a:r>
            <a:r>
              <a:rPr lang="en-US" altLang="ja-JP" sz="2800" dirty="0">
                <a:solidFill>
                  <a:srgbClr val="000000"/>
                </a:solidFill>
              </a:rPr>
              <a:t>】</a:t>
            </a:r>
            <a:endParaRPr lang="en-US" altLang="ja-JP" sz="1000" dirty="0">
              <a:solidFill>
                <a:srgbClr val="000000"/>
              </a:solidFill>
            </a:endParaRPr>
          </a:p>
          <a:p>
            <a:pPr algn="just" eaLnBrk="0" fontAlgn="base" hangingPunct="0">
              <a:spcBef>
                <a:spcPct val="0"/>
              </a:spcBef>
              <a:spcAft>
                <a:spcPct val="0"/>
              </a:spcAft>
              <a:buNone/>
            </a:pPr>
            <a:endParaRPr lang="en-US" altLang="ja-JP" sz="1200" dirty="0">
              <a:solidFill>
                <a:srgbClr val="000000"/>
              </a:solidFill>
            </a:endParaRPr>
          </a:p>
          <a:p>
            <a:pPr algn="just" eaLnBrk="0" fontAlgn="base" hangingPunct="0">
              <a:spcBef>
                <a:spcPct val="0"/>
              </a:spcBef>
              <a:spcAft>
                <a:spcPct val="0"/>
              </a:spcAft>
              <a:buNone/>
            </a:pPr>
            <a:r>
              <a:rPr lang="ja-JP" altLang="en-US" sz="2800" dirty="0">
                <a:solidFill>
                  <a:srgbClr val="000000"/>
                </a:solidFill>
              </a:rPr>
              <a:t>・平成</a:t>
            </a:r>
            <a:r>
              <a:rPr lang="en-US" altLang="ja-JP" sz="2800" dirty="0">
                <a:solidFill>
                  <a:srgbClr val="000000"/>
                </a:solidFill>
              </a:rPr>
              <a:t>20</a:t>
            </a:r>
            <a:r>
              <a:rPr lang="ja-JP" altLang="en-US" sz="2800" dirty="0">
                <a:solidFill>
                  <a:srgbClr val="000000"/>
                </a:solidFill>
              </a:rPr>
              <a:t>年</a:t>
            </a:r>
            <a:r>
              <a:rPr lang="en-US" altLang="ja-JP" sz="2800" dirty="0">
                <a:solidFill>
                  <a:srgbClr val="000000"/>
                </a:solidFill>
              </a:rPr>
              <a:t>	</a:t>
            </a:r>
            <a:r>
              <a:rPr lang="ja-JP" altLang="en-US" sz="2800" dirty="0">
                <a:solidFill>
                  <a:srgbClr val="000000"/>
                </a:solidFill>
              </a:rPr>
              <a:t>岩手宮城内陸地震</a:t>
            </a:r>
            <a:r>
              <a:rPr lang="en-US" altLang="ja-JP" sz="2800" dirty="0">
                <a:solidFill>
                  <a:srgbClr val="000000"/>
                </a:solidFill>
              </a:rPr>
              <a:t>     【</a:t>
            </a:r>
            <a:r>
              <a:rPr lang="ja-JP" altLang="en-US" sz="2800" dirty="0">
                <a:solidFill>
                  <a:srgbClr val="000000"/>
                </a:solidFill>
              </a:rPr>
              <a:t>地震</a:t>
            </a:r>
            <a:r>
              <a:rPr lang="en-US" altLang="ja-JP" sz="2800" dirty="0">
                <a:solidFill>
                  <a:srgbClr val="000000"/>
                </a:solidFill>
              </a:rPr>
              <a:t>】 </a:t>
            </a:r>
            <a:r>
              <a:rPr lang="ja-JP" altLang="en-US" sz="2800" dirty="0">
                <a:solidFill>
                  <a:srgbClr val="000000"/>
                </a:solidFill>
              </a:rPr>
              <a:t>→ </a:t>
            </a:r>
            <a:r>
              <a:rPr lang="en-US" altLang="ja-JP" sz="2800" dirty="0">
                <a:solidFill>
                  <a:srgbClr val="000000"/>
                </a:solidFill>
              </a:rPr>
              <a:t>【</a:t>
            </a:r>
            <a:r>
              <a:rPr lang="ja-JP" altLang="en-US" sz="2800" dirty="0">
                <a:solidFill>
                  <a:srgbClr val="000000"/>
                </a:solidFill>
              </a:rPr>
              <a:t>天然ダム</a:t>
            </a:r>
            <a:r>
              <a:rPr lang="en-US" altLang="ja-JP" sz="2800" dirty="0">
                <a:solidFill>
                  <a:srgbClr val="000000"/>
                </a:solidFill>
              </a:rPr>
              <a:t>】</a:t>
            </a:r>
            <a:endParaRPr lang="en-US" altLang="ja-JP" sz="1000" dirty="0">
              <a:solidFill>
                <a:srgbClr val="000000"/>
              </a:solidFill>
            </a:endParaRPr>
          </a:p>
          <a:p>
            <a:pPr algn="just" eaLnBrk="0" fontAlgn="base" hangingPunct="0">
              <a:spcBef>
                <a:spcPct val="0"/>
              </a:spcBef>
              <a:spcAft>
                <a:spcPct val="0"/>
              </a:spcAft>
              <a:buNone/>
            </a:pPr>
            <a:endParaRPr lang="en-US" altLang="ja-JP" sz="1200" dirty="0">
              <a:solidFill>
                <a:srgbClr val="000000"/>
              </a:solidFill>
            </a:endParaRPr>
          </a:p>
          <a:p>
            <a:pPr algn="just" eaLnBrk="0" fontAlgn="base" hangingPunct="0">
              <a:spcBef>
                <a:spcPct val="0"/>
              </a:spcBef>
              <a:spcAft>
                <a:spcPct val="0"/>
              </a:spcAft>
              <a:buNone/>
            </a:pPr>
            <a:r>
              <a:rPr lang="ja-JP" altLang="en-US" sz="2800" dirty="0">
                <a:solidFill>
                  <a:srgbClr val="000000"/>
                </a:solidFill>
              </a:rPr>
              <a:t>・平成</a:t>
            </a:r>
            <a:r>
              <a:rPr lang="en-US" altLang="ja-JP" sz="2800" dirty="0">
                <a:solidFill>
                  <a:srgbClr val="000000"/>
                </a:solidFill>
              </a:rPr>
              <a:t>23</a:t>
            </a:r>
            <a:r>
              <a:rPr lang="ja-JP" altLang="en-US" sz="2800" dirty="0">
                <a:solidFill>
                  <a:srgbClr val="000000"/>
                </a:solidFill>
              </a:rPr>
              <a:t>年</a:t>
            </a:r>
            <a:r>
              <a:rPr lang="en-US" altLang="ja-JP" sz="2800" dirty="0">
                <a:solidFill>
                  <a:srgbClr val="000000"/>
                </a:solidFill>
              </a:rPr>
              <a:t>	</a:t>
            </a:r>
            <a:r>
              <a:rPr lang="ja-JP" altLang="en-US" sz="2800" dirty="0">
                <a:solidFill>
                  <a:srgbClr val="000000"/>
                </a:solidFill>
              </a:rPr>
              <a:t>台風</a:t>
            </a:r>
            <a:r>
              <a:rPr lang="en-US" altLang="ja-JP" sz="2800" dirty="0">
                <a:solidFill>
                  <a:srgbClr val="000000"/>
                </a:solidFill>
              </a:rPr>
              <a:t>23</a:t>
            </a:r>
            <a:r>
              <a:rPr lang="ja-JP" altLang="en-US" sz="2800" dirty="0">
                <a:solidFill>
                  <a:srgbClr val="000000"/>
                </a:solidFill>
              </a:rPr>
              <a:t>号（紀伊半島）</a:t>
            </a:r>
            <a:r>
              <a:rPr lang="en-US" altLang="ja-JP" sz="2800" dirty="0">
                <a:solidFill>
                  <a:srgbClr val="000000"/>
                </a:solidFill>
              </a:rPr>
              <a:t> 【</a:t>
            </a:r>
            <a:r>
              <a:rPr lang="ja-JP" altLang="en-US" sz="2800" dirty="0">
                <a:solidFill>
                  <a:srgbClr val="000000"/>
                </a:solidFill>
              </a:rPr>
              <a:t>大雨</a:t>
            </a:r>
            <a:r>
              <a:rPr lang="en-US" altLang="ja-JP" sz="2800" dirty="0">
                <a:solidFill>
                  <a:srgbClr val="000000"/>
                </a:solidFill>
              </a:rPr>
              <a:t>】 </a:t>
            </a:r>
            <a:r>
              <a:rPr lang="ja-JP" altLang="en-US" sz="2800" dirty="0">
                <a:solidFill>
                  <a:srgbClr val="000000"/>
                </a:solidFill>
              </a:rPr>
              <a:t>→ </a:t>
            </a:r>
            <a:r>
              <a:rPr lang="en-US" altLang="ja-JP" sz="2800" dirty="0">
                <a:solidFill>
                  <a:srgbClr val="000000"/>
                </a:solidFill>
              </a:rPr>
              <a:t>【</a:t>
            </a:r>
            <a:r>
              <a:rPr lang="ja-JP" altLang="en-US" sz="2800" dirty="0">
                <a:solidFill>
                  <a:srgbClr val="000000"/>
                </a:solidFill>
              </a:rPr>
              <a:t>天然ダム</a:t>
            </a:r>
            <a:r>
              <a:rPr lang="en-US" altLang="ja-JP" sz="2800" dirty="0">
                <a:solidFill>
                  <a:srgbClr val="000000"/>
                </a:solidFill>
              </a:rPr>
              <a:t>】</a:t>
            </a:r>
            <a:endParaRPr lang="en-US" altLang="ja-JP" sz="1000" dirty="0">
              <a:solidFill>
                <a:srgbClr val="000000"/>
              </a:solidFill>
            </a:endParaRPr>
          </a:p>
          <a:p>
            <a:pPr algn="just" eaLnBrk="0" fontAlgn="base" hangingPunct="0">
              <a:spcBef>
                <a:spcPct val="0"/>
              </a:spcBef>
              <a:spcAft>
                <a:spcPct val="0"/>
              </a:spcAft>
              <a:buNone/>
            </a:pPr>
            <a:endParaRPr lang="en-US" altLang="ja-JP" sz="1200" dirty="0">
              <a:solidFill>
                <a:srgbClr val="000000"/>
              </a:solidFill>
            </a:endParaRPr>
          </a:p>
          <a:p>
            <a:pPr algn="just" eaLnBrk="0" fontAlgn="base" hangingPunct="0">
              <a:spcBef>
                <a:spcPct val="0"/>
              </a:spcBef>
              <a:spcAft>
                <a:spcPct val="0"/>
              </a:spcAft>
              <a:buNone/>
            </a:pPr>
            <a:r>
              <a:rPr lang="ja-JP" altLang="en-US" sz="2800" dirty="0">
                <a:solidFill>
                  <a:srgbClr val="000000"/>
                </a:solidFill>
              </a:rPr>
              <a:t>・平成</a:t>
            </a:r>
            <a:r>
              <a:rPr lang="en-US" altLang="ja-JP" sz="2800" dirty="0">
                <a:solidFill>
                  <a:srgbClr val="000000"/>
                </a:solidFill>
              </a:rPr>
              <a:t>26</a:t>
            </a:r>
            <a:r>
              <a:rPr lang="ja-JP" altLang="en-US" sz="2800" dirty="0">
                <a:solidFill>
                  <a:srgbClr val="000000"/>
                </a:solidFill>
              </a:rPr>
              <a:t>年</a:t>
            </a:r>
            <a:r>
              <a:rPr lang="en-US" altLang="ja-JP" sz="2800" dirty="0">
                <a:solidFill>
                  <a:srgbClr val="000000"/>
                </a:solidFill>
              </a:rPr>
              <a:t>	</a:t>
            </a:r>
            <a:r>
              <a:rPr lang="ja-JP" altLang="en-US" sz="2800" dirty="0">
                <a:solidFill>
                  <a:srgbClr val="000000"/>
                </a:solidFill>
              </a:rPr>
              <a:t>広島市土石流災害</a:t>
            </a:r>
            <a:r>
              <a:rPr lang="en-US" altLang="ja-JP" sz="2800" dirty="0">
                <a:solidFill>
                  <a:srgbClr val="000000"/>
                </a:solidFill>
              </a:rPr>
              <a:t>     【</a:t>
            </a:r>
            <a:r>
              <a:rPr lang="ja-JP" altLang="en-US" sz="2800" dirty="0">
                <a:solidFill>
                  <a:srgbClr val="000000"/>
                </a:solidFill>
              </a:rPr>
              <a:t>大雨</a:t>
            </a:r>
            <a:r>
              <a:rPr lang="en-US" altLang="ja-JP" sz="2800" dirty="0">
                <a:solidFill>
                  <a:srgbClr val="000000"/>
                </a:solidFill>
              </a:rPr>
              <a:t>】 </a:t>
            </a:r>
            <a:r>
              <a:rPr lang="ja-JP" altLang="en-US" sz="2800" dirty="0">
                <a:solidFill>
                  <a:srgbClr val="000000"/>
                </a:solidFill>
              </a:rPr>
              <a:t>→ </a:t>
            </a:r>
            <a:r>
              <a:rPr lang="en-US" altLang="ja-JP" sz="2800" dirty="0">
                <a:solidFill>
                  <a:srgbClr val="000000"/>
                </a:solidFill>
              </a:rPr>
              <a:t>【</a:t>
            </a:r>
            <a:r>
              <a:rPr lang="ja-JP" altLang="en-US" sz="2800" dirty="0">
                <a:solidFill>
                  <a:srgbClr val="000000"/>
                </a:solidFill>
              </a:rPr>
              <a:t>土石流</a:t>
            </a:r>
            <a:r>
              <a:rPr lang="en-US" altLang="ja-JP" sz="2800" dirty="0">
                <a:solidFill>
                  <a:srgbClr val="000000"/>
                </a:solidFill>
              </a:rPr>
              <a:t>】</a:t>
            </a:r>
            <a:endParaRPr lang="en-US" altLang="ja-JP" sz="1000" dirty="0">
              <a:solidFill>
                <a:srgbClr val="000000"/>
              </a:solidFill>
            </a:endParaRPr>
          </a:p>
          <a:p>
            <a:pPr algn="just" eaLnBrk="0" fontAlgn="base" hangingPunct="0">
              <a:spcBef>
                <a:spcPct val="0"/>
              </a:spcBef>
              <a:spcAft>
                <a:spcPct val="0"/>
              </a:spcAft>
              <a:buNone/>
            </a:pPr>
            <a:endParaRPr lang="en-US" altLang="ja-JP" sz="1200" dirty="0">
              <a:solidFill>
                <a:srgbClr val="000000"/>
              </a:solidFill>
            </a:endParaRPr>
          </a:p>
          <a:p>
            <a:pPr algn="just" eaLnBrk="0" fontAlgn="base" hangingPunct="0">
              <a:spcBef>
                <a:spcPct val="0"/>
              </a:spcBef>
              <a:spcAft>
                <a:spcPct val="0"/>
              </a:spcAft>
              <a:buNone/>
            </a:pPr>
            <a:r>
              <a:rPr lang="ja-JP" altLang="en-US" sz="2800" dirty="0">
                <a:solidFill>
                  <a:srgbClr val="000000"/>
                </a:solidFill>
              </a:rPr>
              <a:t>・平成</a:t>
            </a:r>
            <a:r>
              <a:rPr lang="en-US" altLang="ja-JP" sz="2800" dirty="0">
                <a:solidFill>
                  <a:srgbClr val="000000"/>
                </a:solidFill>
              </a:rPr>
              <a:t>26</a:t>
            </a:r>
            <a:r>
              <a:rPr lang="ja-JP" altLang="en-US" sz="2800" dirty="0">
                <a:solidFill>
                  <a:srgbClr val="000000"/>
                </a:solidFill>
              </a:rPr>
              <a:t>年</a:t>
            </a:r>
            <a:r>
              <a:rPr lang="en-US" altLang="ja-JP" sz="2800" dirty="0">
                <a:solidFill>
                  <a:srgbClr val="000000"/>
                </a:solidFill>
              </a:rPr>
              <a:t>	</a:t>
            </a:r>
            <a:r>
              <a:rPr lang="ja-JP" altLang="en-US" sz="2800" dirty="0">
                <a:solidFill>
                  <a:srgbClr val="000000"/>
                </a:solidFill>
              </a:rPr>
              <a:t>御嶽山噴火</a:t>
            </a:r>
            <a:r>
              <a:rPr lang="en-US" altLang="ja-JP" sz="2800" dirty="0">
                <a:solidFill>
                  <a:srgbClr val="000000"/>
                </a:solidFill>
              </a:rPr>
              <a:t>		      【</a:t>
            </a:r>
            <a:r>
              <a:rPr lang="ja-JP" altLang="en-US" sz="2800" dirty="0">
                <a:solidFill>
                  <a:srgbClr val="000000"/>
                </a:solidFill>
              </a:rPr>
              <a:t>火山</a:t>
            </a:r>
            <a:r>
              <a:rPr lang="en-US" altLang="ja-JP" sz="2800" dirty="0">
                <a:solidFill>
                  <a:srgbClr val="000000"/>
                </a:solidFill>
              </a:rPr>
              <a:t>】 </a:t>
            </a:r>
            <a:r>
              <a:rPr lang="ja-JP" altLang="en-US" sz="2800" dirty="0">
                <a:solidFill>
                  <a:srgbClr val="000000"/>
                </a:solidFill>
              </a:rPr>
              <a:t>→ </a:t>
            </a:r>
            <a:r>
              <a:rPr lang="en-US" altLang="ja-JP" sz="2800" dirty="0">
                <a:solidFill>
                  <a:srgbClr val="000000"/>
                </a:solidFill>
              </a:rPr>
              <a:t>【</a:t>
            </a:r>
            <a:r>
              <a:rPr lang="ja-JP" altLang="en-US" sz="2800" dirty="0">
                <a:solidFill>
                  <a:srgbClr val="000000"/>
                </a:solidFill>
              </a:rPr>
              <a:t>泥流</a:t>
            </a:r>
            <a:r>
              <a:rPr lang="en-US" altLang="ja-JP" sz="2800" dirty="0">
                <a:solidFill>
                  <a:srgbClr val="000000"/>
                </a:solidFill>
              </a:rPr>
              <a:t>】</a:t>
            </a:r>
          </a:p>
          <a:p>
            <a:pPr algn="just" eaLnBrk="0" fontAlgn="base" hangingPunct="0">
              <a:spcBef>
                <a:spcPct val="0"/>
              </a:spcBef>
              <a:spcAft>
                <a:spcPct val="0"/>
              </a:spcAft>
              <a:buNone/>
            </a:pPr>
            <a:endParaRPr lang="en-US" altLang="ja-JP" sz="1200" dirty="0">
              <a:solidFill>
                <a:srgbClr val="000000"/>
              </a:solidFill>
            </a:endParaRPr>
          </a:p>
          <a:p>
            <a:pPr algn="just" eaLnBrk="0" fontAlgn="base" hangingPunct="0">
              <a:spcBef>
                <a:spcPct val="0"/>
              </a:spcBef>
              <a:spcAft>
                <a:spcPct val="0"/>
              </a:spcAft>
              <a:buNone/>
            </a:pPr>
            <a:r>
              <a:rPr lang="ja-JP" altLang="en-US" sz="2800" dirty="0">
                <a:solidFill>
                  <a:srgbClr val="000000"/>
                </a:solidFill>
              </a:rPr>
              <a:t>・平成</a:t>
            </a:r>
            <a:r>
              <a:rPr lang="en-US" altLang="ja-JP" sz="2800" dirty="0">
                <a:solidFill>
                  <a:srgbClr val="000000"/>
                </a:solidFill>
              </a:rPr>
              <a:t>28</a:t>
            </a:r>
            <a:r>
              <a:rPr lang="ja-JP" altLang="en-US" sz="2800" dirty="0">
                <a:solidFill>
                  <a:srgbClr val="000000"/>
                </a:solidFill>
              </a:rPr>
              <a:t>年</a:t>
            </a:r>
            <a:r>
              <a:rPr lang="en-US" altLang="ja-JP" sz="2800" dirty="0">
                <a:solidFill>
                  <a:srgbClr val="000000"/>
                </a:solidFill>
              </a:rPr>
              <a:t>	</a:t>
            </a:r>
            <a:r>
              <a:rPr lang="ja-JP" altLang="en-US" sz="2800" dirty="0">
                <a:solidFill>
                  <a:srgbClr val="000000"/>
                </a:solidFill>
              </a:rPr>
              <a:t>熊本地震</a:t>
            </a:r>
            <a:r>
              <a:rPr lang="en-US" altLang="ja-JP" sz="2800" dirty="0">
                <a:solidFill>
                  <a:srgbClr val="000000"/>
                </a:solidFill>
              </a:rPr>
              <a:t>		      【</a:t>
            </a:r>
            <a:r>
              <a:rPr lang="ja-JP" altLang="en-US" sz="2800" dirty="0">
                <a:solidFill>
                  <a:srgbClr val="000000"/>
                </a:solidFill>
              </a:rPr>
              <a:t>地震</a:t>
            </a:r>
            <a:r>
              <a:rPr lang="en-US" altLang="ja-JP" sz="2800" dirty="0">
                <a:solidFill>
                  <a:srgbClr val="000000"/>
                </a:solidFill>
              </a:rPr>
              <a:t>】 </a:t>
            </a:r>
            <a:r>
              <a:rPr lang="ja-JP" altLang="en-US" sz="2800" dirty="0">
                <a:solidFill>
                  <a:srgbClr val="000000"/>
                </a:solidFill>
              </a:rPr>
              <a:t>→ </a:t>
            </a:r>
            <a:r>
              <a:rPr lang="en-US" altLang="ja-JP" sz="2800" dirty="0">
                <a:solidFill>
                  <a:srgbClr val="000000"/>
                </a:solidFill>
              </a:rPr>
              <a:t>【</a:t>
            </a:r>
            <a:r>
              <a:rPr lang="ja-JP" altLang="en-US" sz="2800" dirty="0">
                <a:solidFill>
                  <a:srgbClr val="000000"/>
                </a:solidFill>
              </a:rPr>
              <a:t>地盤の緩み</a:t>
            </a:r>
            <a:r>
              <a:rPr lang="en-US" altLang="ja-JP" sz="2800" dirty="0">
                <a:solidFill>
                  <a:srgbClr val="000000"/>
                </a:solidFill>
              </a:rPr>
              <a:t>】</a:t>
            </a:r>
          </a:p>
        </p:txBody>
      </p:sp>
      <p:sp>
        <p:nvSpPr>
          <p:cNvPr id="3" name="正方形/長方形 2"/>
          <p:cNvSpPr/>
          <p:nvPr/>
        </p:nvSpPr>
        <p:spPr>
          <a:xfrm>
            <a:off x="8374743" y="6110514"/>
            <a:ext cx="2931886" cy="5148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砂防計画課</a:t>
            </a:r>
            <a:endParaRPr kumimoji="1" lang="ja-JP" altLang="en-US" dirty="0">
              <a:solidFill>
                <a:schemeClr val="tx1"/>
              </a:solidFill>
            </a:endParaRPr>
          </a:p>
        </p:txBody>
      </p:sp>
    </p:spTree>
    <p:extLst>
      <p:ext uri="{BB962C8B-B14F-4D97-AF65-F5344CB8AC3E}">
        <p14:creationId xmlns:p14="http://schemas.microsoft.com/office/powerpoint/2010/main" val="1972707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1524000" y="0"/>
            <a:ext cx="9144000" cy="783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3200" dirty="0">
                <a:solidFill>
                  <a:prstClr val="white"/>
                </a:solidFill>
                <a:latin typeface="Calibri" panose="020F0502020204030204"/>
                <a:ea typeface="ＭＳ Ｐゴシック" panose="020B0600070205080204" pitchFamily="50" charset="-128"/>
              </a:rPr>
              <a:t>平成</a:t>
            </a:r>
            <a:r>
              <a:rPr lang="en-US" altLang="ja-JP" sz="3200" dirty="0">
                <a:solidFill>
                  <a:prstClr val="white"/>
                </a:solidFill>
                <a:latin typeface="Calibri" panose="020F0502020204030204"/>
                <a:ea typeface="ＭＳ Ｐゴシック" panose="020B0600070205080204" pitchFamily="50" charset="-128"/>
              </a:rPr>
              <a:t>26</a:t>
            </a:r>
            <a:r>
              <a:rPr lang="ja-JP" altLang="en-US" sz="3200" dirty="0">
                <a:solidFill>
                  <a:prstClr val="white"/>
                </a:solidFill>
                <a:latin typeface="Calibri" panose="020F0502020204030204"/>
                <a:ea typeface="ＭＳ Ｐゴシック" panose="020B0600070205080204" pitchFamily="50" charset="-128"/>
              </a:rPr>
              <a:t>年</a:t>
            </a:r>
            <a:r>
              <a:rPr lang="en-US" altLang="ja-JP" sz="3200" dirty="0">
                <a:solidFill>
                  <a:prstClr val="white"/>
                </a:solidFill>
                <a:latin typeface="Calibri" panose="020F0502020204030204"/>
                <a:ea typeface="ＭＳ Ｐゴシック" panose="020B0600070205080204" pitchFamily="50" charset="-128"/>
              </a:rPr>
              <a:t>8</a:t>
            </a:r>
            <a:r>
              <a:rPr lang="ja-JP" altLang="en-US" sz="3200" dirty="0">
                <a:solidFill>
                  <a:prstClr val="white"/>
                </a:solidFill>
                <a:latin typeface="Calibri" panose="020F0502020204030204"/>
                <a:ea typeface="ＭＳ Ｐゴシック" panose="020B0600070205080204" pitchFamily="50" charset="-128"/>
              </a:rPr>
              <a:t>月　局地的豪雨　広島市</a:t>
            </a:r>
            <a:endParaRPr lang="en-US" altLang="ja-JP" sz="3200" dirty="0">
              <a:solidFill>
                <a:prstClr val="white"/>
              </a:solidFill>
              <a:latin typeface="Calibri" panose="020F0502020204030204"/>
              <a:ea typeface="ＭＳ Ｐゴシック" panose="020B0600070205080204" pitchFamily="50" charset="-128"/>
            </a:endParaRPr>
          </a:p>
        </p:txBody>
      </p:sp>
      <p:sp>
        <p:nvSpPr>
          <p:cNvPr id="4" name="テキスト ボックス 3"/>
          <p:cNvSpPr txBox="1"/>
          <p:nvPr/>
        </p:nvSpPr>
        <p:spPr>
          <a:xfrm>
            <a:off x="1628504" y="1186289"/>
            <a:ext cx="8895230" cy="3323987"/>
          </a:xfrm>
          <a:prstGeom prst="rect">
            <a:avLst/>
          </a:prstGeom>
          <a:noFill/>
          <a:ln w="25400">
            <a:solidFill>
              <a:srgbClr val="FF0000"/>
            </a:solidFill>
          </a:ln>
        </p:spPr>
        <p:txBody>
          <a:bodyPr wrap="square" rtlCol="0">
            <a:spAutoFit/>
          </a:bodyPr>
          <a:lstStyle/>
          <a:p>
            <a:pPr marL="571500" indent="-571500">
              <a:lnSpc>
                <a:spcPct val="150000"/>
              </a:lnSpc>
              <a:buFont typeface="Wingdings" panose="05000000000000000000" pitchFamily="2" charset="2"/>
              <a:buChar char="u"/>
            </a:pPr>
            <a:r>
              <a:rPr lang="ja-JP" altLang="en-US" sz="2800" dirty="0">
                <a:solidFill>
                  <a:prstClr val="black"/>
                </a:solidFill>
                <a:latin typeface="ＭＳ Ｐゴシック" panose="020B0600070205080204" pitchFamily="50" charset="-128"/>
                <a:ea typeface="ＭＳ Ｐゴシック" panose="020B0600070205080204" pitchFamily="50" charset="-128"/>
              </a:rPr>
              <a:t>「土砂災害警戒区域（イエローゾーン）」、「土砂災害特別警戒区域（レッドゾーン）」指定の遅れ</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危険な地区に住んでいることを住民に認識してもらうに</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はどのような取り組みが有効か。まちづくりの面から対　　</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応できることはあるか。</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89CDF3C5-E323-4911-8D04-A809EE3E0588}" type="slidenum">
              <a:rPr lang="ja-JP" altLang="en-US">
                <a:solidFill>
                  <a:prstClr val="black"/>
                </a:solidFill>
                <a:ea typeface="ＭＳ Ｐゴシック" panose="020B0600070205080204" pitchFamily="50" charset="-128"/>
              </a:rPr>
              <a:pPr/>
              <a:t>24</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521518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1524000" y="0"/>
            <a:ext cx="9144000" cy="783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3200" dirty="0">
                <a:solidFill>
                  <a:prstClr val="white"/>
                </a:solidFill>
                <a:latin typeface="Calibri" panose="020F0502020204030204"/>
                <a:ea typeface="ＭＳ Ｐゴシック" panose="020B0600070205080204" pitchFamily="50" charset="-128"/>
              </a:rPr>
              <a:t>平成</a:t>
            </a:r>
            <a:r>
              <a:rPr lang="en-US" altLang="ja-JP" sz="3200" dirty="0">
                <a:solidFill>
                  <a:prstClr val="white"/>
                </a:solidFill>
                <a:latin typeface="Calibri" panose="020F0502020204030204"/>
                <a:ea typeface="ＭＳ Ｐゴシック" panose="020B0600070205080204" pitchFamily="50" charset="-128"/>
              </a:rPr>
              <a:t>28</a:t>
            </a:r>
            <a:r>
              <a:rPr lang="ja-JP" altLang="en-US" sz="3200" dirty="0">
                <a:solidFill>
                  <a:prstClr val="white"/>
                </a:solidFill>
                <a:latin typeface="Calibri" panose="020F0502020204030204"/>
                <a:ea typeface="ＭＳ Ｐゴシック" panose="020B0600070205080204" pitchFamily="50" charset="-128"/>
              </a:rPr>
              <a:t>年</a:t>
            </a:r>
            <a:r>
              <a:rPr lang="en-US" altLang="ja-JP" sz="3200" dirty="0">
                <a:solidFill>
                  <a:prstClr val="white"/>
                </a:solidFill>
                <a:latin typeface="Calibri" panose="020F0502020204030204"/>
                <a:ea typeface="ＭＳ Ｐゴシック" panose="020B0600070205080204" pitchFamily="50" charset="-128"/>
              </a:rPr>
              <a:t>8</a:t>
            </a:r>
            <a:r>
              <a:rPr lang="ja-JP" altLang="en-US" sz="3200" dirty="0">
                <a:solidFill>
                  <a:prstClr val="white"/>
                </a:solidFill>
                <a:latin typeface="Calibri" panose="020F0502020204030204"/>
                <a:ea typeface="ＭＳ Ｐゴシック" panose="020B0600070205080204" pitchFamily="50" charset="-128"/>
              </a:rPr>
              <a:t>月　台風</a:t>
            </a:r>
            <a:r>
              <a:rPr lang="en-US" altLang="ja-JP" sz="3200" dirty="0">
                <a:solidFill>
                  <a:prstClr val="white"/>
                </a:solidFill>
                <a:latin typeface="Calibri" panose="020F0502020204030204"/>
                <a:ea typeface="ＭＳ Ｐゴシック" panose="020B0600070205080204" pitchFamily="50" charset="-128"/>
              </a:rPr>
              <a:t>10</a:t>
            </a:r>
            <a:r>
              <a:rPr lang="ja-JP" altLang="en-US" sz="3200" dirty="0">
                <a:solidFill>
                  <a:prstClr val="white"/>
                </a:solidFill>
                <a:latin typeface="Calibri" panose="020F0502020204030204"/>
                <a:ea typeface="ＭＳ Ｐゴシック" panose="020B0600070205080204" pitchFamily="50" charset="-128"/>
              </a:rPr>
              <a:t>号</a:t>
            </a:r>
            <a:endParaRPr lang="en-US" altLang="ja-JP" sz="3200" dirty="0">
              <a:solidFill>
                <a:prstClr val="white"/>
              </a:solidFill>
              <a:latin typeface="Calibri" panose="020F0502020204030204"/>
              <a:ea typeface="ＭＳ Ｐゴシック" panose="020B0600070205080204" pitchFamily="50" charset="-128"/>
            </a:endParaRPr>
          </a:p>
        </p:txBody>
      </p:sp>
      <p:sp>
        <p:nvSpPr>
          <p:cNvPr id="4" name="テキスト ボックス 3"/>
          <p:cNvSpPr txBox="1"/>
          <p:nvPr/>
        </p:nvSpPr>
        <p:spPr>
          <a:xfrm>
            <a:off x="1628504" y="1186289"/>
            <a:ext cx="8895230" cy="5262979"/>
          </a:xfrm>
          <a:prstGeom prst="rect">
            <a:avLst/>
          </a:prstGeom>
          <a:noFill/>
          <a:ln w="25400">
            <a:solidFill>
              <a:srgbClr val="FF0000"/>
            </a:solidFill>
          </a:ln>
        </p:spPr>
        <p:txBody>
          <a:bodyPr wrap="square" rtlCol="0">
            <a:spAutoFit/>
          </a:bodyPr>
          <a:lstStyle/>
          <a:p>
            <a:pPr marL="571500" indent="-571500">
              <a:lnSpc>
                <a:spcPct val="150000"/>
              </a:lnSpc>
              <a:buFont typeface="Wingdings" panose="05000000000000000000" pitchFamily="2" charset="2"/>
              <a:buChar char="u"/>
            </a:pPr>
            <a:r>
              <a:rPr lang="ja-JP" altLang="en-US" sz="2800" dirty="0">
                <a:solidFill>
                  <a:prstClr val="black"/>
                </a:solidFill>
                <a:latin typeface="ＭＳ Ｐゴシック" panose="020B0600070205080204" pitchFamily="50" charset="-128"/>
                <a:ea typeface="ＭＳ Ｐゴシック" panose="020B0600070205080204" pitchFamily="50" charset="-128"/>
              </a:rPr>
              <a:t>避難準備情報は早々に発令していたが、</a:t>
            </a:r>
            <a:r>
              <a:rPr lang="ja-JP" altLang="en-US" sz="2800" dirty="0" smtClean="0">
                <a:solidFill>
                  <a:prstClr val="black"/>
                </a:solidFill>
                <a:latin typeface="ＭＳ Ｐゴシック" panose="020B0600070205080204" pitchFamily="50" charset="-128"/>
                <a:ea typeface="ＭＳ Ｐゴシック" panose="020B0600070205080204" pitchFamily="50" charset="-128"/>
              </a:rPr>
              <a:t>小本（おもと）川へ</a:t>
            </a:r>
            <a:r>
              <a:rPr lang="ja-JP" altLang="en-US" sz="2800" dirty="0">
                <a:solidFill>
                  <a:prstClr val="black"/>
                </a:solidFill>
                <a:latin typeface="ＭＳ Ｐゴシック" panose="020B0600070205080204" pitchFamily="50" charset="-128"/>
                <a:ea typeface="ＭＳ Ｐゴシック" panose="020B0600070205080204" pitchFamily="50" charset="-128"/>
              </a:rPr>
              <a:t>の避難勧告は発令しなかった</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避難勧告等発令のタイミング、役場の体制づくりで</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留意すべきことは何があるか</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marL="571500" indent="-571500">
              <a:lnSpc>
                <a:spcPct val="150000"/>
              </a:lnSpc>
              <a:buFont typeface="Wingdings" panose="05000000000000000000" pitchFamily="2" charset="2"/>
              <a:buChar char="u"/>
            </a:pPr>
            <a:r>
              <a:rPr lang="ja-JP" altLang="en-US" sz="2800" dirty="0">
                <a:solidFill>
                  <a:prstClr val="black"/>
                </a:solidFill>
                <a:latin typeface="ＭＳ Ｐゴシック" panose="020B0600070205080204" pitchFamily="50" charset="-128"/>
                <a:ea typeface="ＭＳ Ｐゴシック" panose="020B0600070205080204" pitchFamily="50" charset="-128"/>
              </a:rPr>
              <a:t>岩泉町の死者・行方不明者</a:t>
            </a:r>
            <a:r>
              <a:rPr lang="en-US" altLang="ja-JP" sz="2800" dirty="0">
                <a:solidFill>
                  <a:prstClr val="black"/>
                </a:solidFill>
                <a:latin typeface="ＭＳ Ｐゴシック" panose="020B0600070205080204" pitchFamily="50" charset="-128"/>
                <a:ea typeface="ＭＳ Ｐゴシック" panose="020B0600070205080204" pitchFamily="50" charset="-128"/>
              </a:rPr>
              <a:t>21</a:t>
            </a:r>
            <a:r>
              <a:rPr lang="ja-JP" altLang="en-US" sz="2800" dirty="0">
                <a:solidFill>
                  <a:prstClr val="black"/>
                </a:solidFill>
                <a:latin typeface="ＭＳ Ｐゴシック" panose="020B0600070205080204" pitchFamily="50" charset="-128"/>
                <a:ea typeface="ＭＳ Ｐゴシック" panose="020B0600070205080204" pitchFamily="50" charset="-128"/>
              </a:rPr>
              <a:t>名のうち、</a:t>
            </a:r>
            <a:r>
              <a:rPr lang="en-US" altLang="ja-JP" sz="2800" dirty="0">
                <a:solidFill>
                  <a:prstClr val="black"/>
                </a:solidFill>
                <a:latin typeface="ＭＳ Ｐゴシック" panose="020B0600070205080204" pitchFamily="50" charset="-128"/>
                <a:ea typeface="ＭＳ Ｐゴシック" panose="020B0600070205080204" pitchFamily="50" charset="-128"/>
              </a:rPr>
              <a:t>9</a:t>
            </a:r>
            <a:r>
              <a:rPr lang="ja-JP" altLang="en-US" sz="2800" dirty="0">
                <a:solidFill>
                  <a:prstClr val="black"/>
                </a:solidFill>
                <a:latin typeface="ＭＳ Ｐゴシック" panose="020B0600070205080204" pitchFamily="50" charset="-128"/>
                <a:ea typeface="ＭＳ Ｐゴシック" panose="020B0600070205080204" pitchFamily="50" charset="-128"/>
              </a:rPr>
              <a:t>名は社会福祉</a:t>
            </a:r>
            <a:r>
              <a:rPr lang="ja-JP" altLang="en-US" sz="2800" dirty="0" smtClean="0">
                <a:solidFill>
                  <a:prstClr val="black"/>
                </a:solidFill>
                <a:latin typeface="ＭＳ Ｐゴシック" panose="020B0600070205080204" pitchFamily="50" charset="-128"/>
              </a:rPr>
              <a:t>施設（高齢者</a:t>
            </a:r>
            <a:r>
              <a:rPr lang="ja-JP" altLang="en-US" sz="2800" dirty="0">
                <a:solidFill>
                  <a:prstClr val="black"/>
                </a:solidFill>
                <a:latin typeface="ＭＳ Ｐゴシック" panose="020B0600070205080204" pitchFamily="50" charset="-128"/>
              </a:rPr>
              <a:t>グループホーム楽ん楽</a:t>
            </a:r>
            <a:r>
              <a:rPr lang="ja-JP" altLang="en-US" sz="2800" dirty="0" smtClean="0">
                <a:solidFill>
                  <a:prstClr val="black"/>
                </a:solidFill>
                <a:latin typeface="ＭＳ Ｐゴシック" panose="020B0600070205080204" pitchFamily="50" charset="-128"/>
              </a:rPr>
              <a:t>ん）で</a:t>
            </a:r>
            <a:r>
              <a:rPr lang="ja-JP" altLang="en-US" sz="2800" dirty="0">
                <a:solidFill>
                  <a:prstClr val="black"/>
                </a:solidFill>
                <a:latin typeface="ＭＳ Ｐゴシック" panose="020B0600070205080204" pitchFamily="50" charset="-128"/>
                <a:ea typeface="ＭＳ Ｐゴシック" panose="020B0600070205080204" pitchFamily="50" charset="-128"/>
              </a:rPr>
              <a:t>死亡</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要配慮者（災害時要援護者）・要配慮者施設へはどの</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a:t>
            </a:r>
            <a:r>
              <a:rPr lang="ja-JP" altLang="en-US" sz="2800" dirty="0" err="1">
                <a:solidFill>
                  <a:srgbClr val="FF0000"/>
                </a:solidFill>
                <a:latin typeface="ＭＳ Ｐゴシック" panose="020B0600070205080204" pitchFamily="50" charset="-128"/>
                <a:ea typeface="ＭＳ Ｐゴシック" panose="020B0600070205080204" pitchFamily="50" charset="-128"/>
              </a:rPr>
              <a:t>ような</a:t>
            </a:r>
            <a:r>
              <a:rPr lang="ja-JP" altLang="en-US" sz="2800" dirty="0">
                <a:solidFill>
                  <a:srgbClr val="FF0000"/>
                </a:solidFill>
                <a:latin typeface="ＭＳ Ｐゴシック" panose="020B0600070205080204" pitchFamily="50" charset="-128"/>
                <a:ea typeface="ＭＳ Ｐゴシック" panose="020B0600070205080204" pitchFamily="50" charset="-128"/>
              </a:rPr>
              <a:t>対応が有効と考えられるか</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89CDF3C5-E323-4911-8D04-A809EE3E0588}" type="slidenum">
              <a:rPr lang="ja-JP" altLang="en-US">
                <a:solidFill>
                  <a:prstClr val="black"/>
                </a:solidFill>
                <a:ea typeface="ＭＳ Ｐゴシック" panose="020B0600070205080204" pitchFamily="50" charset="-128"/>
              </a:rPr>
              <a:pPr/>
              <a:t>25</a:t>
            </a:fld>
            <a:endParaRPr lang="ja-JP" alt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749675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1524000" y="0"/>
            <a:ext cx="9144000" cy="783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3200" dirty="0">
                <a:solidFill>
                  <a:prstClr val="white"/>
                </a:solidFill>
                <a:latin typeface="Calibri" panose="020F0502020204030204"/>
                <a:ea typeface="ＭＳ Ｐゴシック" panose="020B0600070205080204" pitchFamily="50" charset="-128"/>
              </a:rPr>
              <a:t>平成</a:t>
            </a:r>
            <a:r>
              <a:rPr lang="en-US" altLang="ja-JP" sz="3200" dirty="0">
                <a:solidFill>
                  <a:prstClr val="white"/>
                </a:solidFill>
                <a:latin typeface="Calibri" panose="020F0502020204030204"/>
                <a:ea typeface="ＭＳ Ｐゴシック" panose="020B0600070205080204" pitchFamily="50" charset="-128"/>
              </a:rPr>
              <a:t>25</a:t>
            </a:r>
            <a:r>
              <a:rPr lang="ja-JP" altLang="en-US" sz="3200" dirty="0">
                <a:solidFill>
                  <a:prstClr val="white"/>
                </a:solidFill>
                <a:latin typeface="Calibri" panose="020F0502020204030204"/>
                <a:ea typeface="ＭＳ Ｐゴシック" panose="020B0600070205080204" pitchFamily="50" charset="-128"/>
              </a:rPr>
              <a:t>年</a:t>
            </a:r>
            <a:r>
              <a:rPr lang="en-US" altLang="ja-JP" sz="3200" dirty="0">
                <a:solidFill>
                  <a:prstClr val="white"/>
                </a:solidFill>
                <a:latin typeface="Calibri" panose="020F0502020204030204"/>
                <a:ea typeface="ＭＳ Ｐゴシック" panose="020B0600070205080204" pitchFamily="50" charset="-128"/>
              </a:rPr>
              <a:t>10</a:t>
            </a:r>
            <a:r>
              <a:rPr lang="ja-JP" altLang="en-US" sz="3200" dirty="0">
                <a:solidFill>
                  <a:prstClr val="white"/>
                </a:solidFill>
                <a:latin typeface="Calibri" panose="020F0502020204030204"/>
                <a:ea typeface="ＭＳ Ｐゴシック" panose="020B0600070205080204" pitchFamily="50" charset="-128"/>
              </a:rPr>
              <a:t>月　台風</a:t>
            </a:r>
            <a:r>
              <a:rPr lang="en-US" altLang="ja-JP" sz="3200" dirty="0">
                <a:solidFill>
                  <a:prstClr val="white"/>
                </a:solidFill>
                <a:latin typeface="Calibri" panose="020F0502020204030204"/>
                <a:ea typeface="ＭＳ Ｐゴシック" panose="020B0600070205080204" pitchFamily="50" charset="-128"/>
              </a:rPr>
              <a:t>26</a:t>
            </a:r>
            <a:r>
              <a:rPr lang="ja-JP" altLang="en-US" sz="3200" dirty="0">
                <a:solidFill>
                  <a:prstClr val="white"/>
                </a:solidFill>
                <a:latin typeface="Calibri" panose="020F0502020204030204"/>
                <a:ea typeface="ＭＳ Ｐゴシック" panose="020B0600070205080204" pitchFamily="50" charset="-128"/>
              </a:rPr>
              <a:t>号　大島町</a:t>
            </a:r>
            <a:endParaRPr lang="en-US" altLang="ja-JP" sz="3200" dirty="0">
              <a:solidFill>
                <a:prstClr val="white"/>
              </a:solidFill>
              <a:latin typeface="Calibri" panose="020F0502020204030204"/>
              <a:ea typeface="ＭＳ Ｐゴシック" panose="020B0600070205080204" pitchFamily="50" charset="-128"/>
            </a:endParaRPr>
          </a:p>
        </p:txBody>
      </p:sp>
      <p:sp>
        <p:nvSpPr>
          <p:cNvPr id="4" name="テキスト ボックス 3"/>
          <p:cNvSpPr txBox="1"/>
          <p:nvPr/>
        </p:nvSpPr>
        <p:spPr>
          <a:xfrm>
            <a:off x="1628504" y="1186288"/>
            <a:ext cx="8895230" cy="4616648"/>
          </a:xfrm>
          <a:prstGeom prst="rect">
            <a:avLst/>
          </a:prstGeom>
          <a:noFill/>
          <a:ln w="25400">
            <a:solidFill>
              <a:srgbClr val="FF0000"/>
            </a:solidFill>
          </a:ln>
        </p:spPr>
        <p:txBody>
          <a:bodyPr wrap="square" rtlCol="0">
            <a:spAutoFit/>
          </a:bodyPr>
          <a:lstStyle/>
          <a:p>
            <a:pPr marL="571500" indent="-571500">
              <a:lnSpc>
                <a:spcPct val="150000"/>
              </a:lnSpc>
              <a:buFont typeface="Wingdings" panose="05000000000000000000" pitchFamily="2" charset="2"/>
              <a:buChar char="u"/>
            </a:pPr>
            <a:r>
              <a:rPr lang="ja-JP" altLang="en-US" sz="2800" dirty="0">
                <a:solidFill>
                  <a:prstClr val="black"/>
                </a:solidFill>
                <a:latin typeface="ＭＳ Ｐゴシック" panose="020B0600070205080204" pitchFamily="50" charset="-128"/>
                <a:ea typeface="ＭＳ Ｐゴシック" panose="020B0600070205080204" pitchFamily="50" charset="-128"/>
              </a:rPr>
              <a:t>町長・副町長出張に際して、代行者（教育長）への申し送り等はされなかった。</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marL="571500" indent="-571500">
              <a:lnSpc>
                <a:spcPct val="150000"/>
              </a:lnSpc>
              <a:buFont typeface="Wingdings" panose="05000000000000000000" pitchFamily="2" charset="2"/>
              <a:buChar char="u"/>
            </a:pPr>
            <a:r>
              <a:rPr lang="ja-JP" altLang="en-US" sz="2800" dirty="0">
                <a:solidFill>
                  <a:prstClr val="black"/>
                </a:solidFill>
                <a:latin typeface="ＭＳ Ｐゴシック" panose="020B0600070205080204" pitchFamily="50" charset="-128"/>
                <a:ea typeface="ＭＳ Ｐゴシック" panose="020B0600070205080204" pitchFamily="50" charset="-128"/>
              </a:rPr>
              <a:t>態勢についての基準はなく、町職員が全員帰宅し、大雨警報や土砂災害警戒情報等、都からの情報が職員へ伝達されなかった。結果、避難勧告も発令せず。</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トップが出張先で指示することは何か。（現地にはどこ</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まで任せるか）</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89CDF3C5-E323-4911-8D04-A809EE3E0588}" type="slidenum">
              <a:rPr lang="ja-JP" altLang="en-US">
                <a:solidFill>
                  <a:prstClr val="black"/>
                </a:solidFill>
                <a:ea typeface="ＭＳ Ｐゴシック" panose="020B0600070205080204" pitchFamily="50" charset="-128"/>
              </a:rPr>
              <a:pPr/>
              <a:t>26</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560257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1524000" y="0"/>
            <a:ext cx="9144000" cy="7837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3200" dirty="0">
                <a:solidFill>
                  <a:prstClr val="white"/>
                </a:solidFill>
                <a:latin typeface="Calibri" panose="020F0502020204030204"/>
                <a:ea typeface="ＭＳ Ｐゴシック" panose="020B0600070205080204" pitchFamily="50" charset="-128"/>
              </a:rPr>
              <a:t>平成</a:t>
            </a:r>
            <a:r>
              <a:rPr lang="en-US" altLang="ja-JP" sz="3200" dirty="0">
                <a:solidFill>
                  <a:prstClr val="white"/>
                </a:solidFill>
                <a:latin typeface="Calibri" panose="020F0502020204030204"/>
                <a:ea typeface="ＭＳ Ｐゴシック" panose="020B0600070205080204" pitchFamily="50" charset="-128"/>
              </a:rPr>
              <a:t>21</a:t>
            </a:r>
            <a:r>
              <a:rPr lang="ja-JP" altLang="en-US" sz="3200" dirty="0">
                <a:solidFill>
                  <a:prstClr val="white"/>
                </a:solidFill>
                <a:latin typeface="Calibri" panose="020F0502020204030204"/>
                <a:ea typeface="ＭＳ Ｐゴシック" panose="020B0600070205080204" pitchFamily="50" charset="-128"/>
              </a:rPr>
              <a:t>年</a:t>
            </a:r>
            <a:r>
              <a:rPr lang="en-US" altLang="ja-JP" sz="3200" dirty="0">
                <a:solidFill>
                  <a:prstClr val="white"/>
                </a:solidFill>
                <a:latin typeface="Calibri" panose="020F0502020204030204"/>
                <a:ea typeface="ＭＳ Ｐゴシック" panose="020B0600070205080204" pitchFamily="50" charset="-128"/>
              </a:rPr>
              <a:t>8</a:t>
            </a:r>
            <a:r>
              <a:rPr lang="ja-JP" altLang="en-US" sz="3200" dirty="0">
                <a:solidFill>
                  <a:prstClr val="white"/>
                </a:solidFill>
                <a:latin typeface="Calibri" panose="020F0502020204030204"/>
                <a:ea typeface="ＭＳ Ｐゴシック" panose="020B0600070205080204" pitchFamily="50" charset="-128"/>
              </a:rPr>
              <a:t>月　台風</a:t>
            </a:r>
            <a:r>
              <a:rPr lang="en-US" altLang="ja-JP" sz="3200" dirty="0">
                <a:solidFill>
                  <a:prstClr val="white"/>
                </a:solidFill>
                <a:latin typeface="Calibri" panose="020F0502020204030204"/>
                <a:ea typeface="ＭＳ Ｐゴシック" panose="020B0600070205080204" pitchFamily="50" charset="-128"/>
              </a:rPr>
              <a:t>9</a:t>
            </a:r>
            <a:r>
              <a:rPr lang="ja-JP" altLang="en-US" sz="3200" dirty="0">
                <a:solidFill>
                  <a:prstClr val="white"/>
                </a:solidFill>
                <a:latin typeface="Calibri" panose="020F0502020204030204"/>
                <a:ea typeface="ＭＳ Ｐゴシック" panose="020B0600070205080204" pitchFamily="50" charset="-128"/>
              </a:rPr>
              <a:t>号　佐用町</a:t>
            </a:r>
            <a:endParaRPr lang="en-US" altLang="ja-JP" sz="3200" dirty="0">
              <a:solidFill>
                <a:prstClr val="white"/>
              </a:solidFill>
              <a:latin typeface="Calibri" panose="020F0502020204030204"/>
              <a:ea typeface="ＭＳ Ｐゴシック" panose="020B0600070205080204" pitchFamily="50" charset="-128"/>
            </a:endParaRPr>
          </a:p>
        </p:txBody>
      </p:sp>
      <p:sp>
        <p:nvSpPr>
          <p:cNvPr id="4" name="テキスト ボックス 3"/>
          <p:cNvSpPr txBox="1"/>
          <p:nvPr/>
        </p:nvSpPr>
        <p:spPr>
          <a:xfrm>
            <a:off x="1628504" y="1186288"/>
            <a:ext cx="8895230" cy="3970318"/>
          </a:xfrm>
          <a:prstGeom prst="rect">
            <a:avLst/>
          </a:prstGeom>
          <a:noFill/>
          <a:ln w="25400">
            <a:solidFill>
              <a:srgbClr val="FF0000"/>
            </a:solidFill>
          </a:ln>
        </p:spPr>
        <p:txBody>
          <a:bodyPr wrap="square" rtlCol="0">
            <a:spAutoFit/>
          </a:bodyPr>
          <a:lstStyle/>
          <a:p>
            <a:pPr marL="571500" indent="-571500">
              <a:lnSpc>
                <a:spcPct val="150000"/>
              </a:lnSpc>
              <a:buFont typeface="Wingdings" panose="05000000000000000000" pitchFamily="2" charset="2"/>
              <a:buChar char="u"/>
            </a:pPr>
            <a:r>
              <a:rPr lang="ja-JP" altLang="en-US" sz="2800" dirty="0">
                <a:solidFill>
                  <a:prstClr val="black"/>
                </a:solidFill>
                <a:latin typeface="ＭＳ Ｐゴシック" panose="020B0600070205080204" pitchFamily="50" charset="-128"/>
                <a:ea typeface="ＭＳ Ｐゴシック" panose="020B0600070205080204" pitchFamily="50" charset="-128"/>
              </a:rPr>
              <a:t>避難中の住民が水路に流されて死亡するなど、死者</a:t>
            </a:r>
            <a:r>
              <a:rPr lang="en-US" altLang="ja-JP" sz="2800" dirty="0">
                <a:solidFill>
                  <a:prstClr val="black"/>
                </a:solidFill>
                <a:latin typeface="ＭＳ Ｐゴシック" panose="020B0600070205080204" pitchFamily="50" charset="-128"/>
                <a:ea typeface="ＭＳ Ｐゴシック" panose="020B0600070205080204" pitchFamily="50" charset="-128"/>
              </a:rPr>
              <a:t>18</a:t>
            </a:r>
            <a:r>
              <a:rPr lang="ja-JP" altLang="en-US" sz="2800" dirty="0">
                <a:solidFill>
                  <a:prstClr val="black"/>
                </a:solidFill>
                <a:latin typeface="ＭＳ Ｐゴシック" panose="020B0600070205080204" pitchFamily="50" charset="-128"/>
                <a:ea typeface="ＭＳ Ｐゴシック" panose="020B0600070205080204" pitchFamily="50" charset="-128"/>
              </a:rPr>
              <a:t>名、行方不明者</a:t>
            </a:r>
            <a:r>
              <a:rPr lang="en-US" altLang="ja-JP" sz="2800" dirty="0">
                <a:solidFill>
                  <a:prstClr val="black"/>
                </a:solidFill>
                <a:latin typeface="ＭＳ Ｐゴシック" panose="020B0600070205080204" pitchFamily="50" charset="-128"/>
                <a:ea typeface="ＭＳ Ｐゴシック" panose="020B0600070205080204" pitchFamily="50" charset="-128"/>
              </a:rPr>
              <a:t>2</a:t>
            </a:r>
            <a:r>
              <a:rPr lang="ja-JP" altLang="en-US" sz="2800" dirty="0">
                <a:solidFill>
                  <a:prstClr val="black"/>
                </a:solidFill>
                <a:latin typeface="ＭＳ Ｐゴシック" panose="020B0600070205080204" pitchFamily="50" charset="-128"/>
                <a:ea typeface="ＭＳ Ｐゴシック" panose="020B0600070205080204" pitchFamily="50" charset="-128"/>
              </a:rPr>
              <a:t>名のうち、避難中に被災した人は</a:t>
            </a:r>
            <a:r>
              <a:rPr lang="en-US" altLang="ja-JP" sz="2800" dirty="0">
                <a:solidFill>
                  <a:prstClr val="black"/>
                </a:solidFill>
                <a:latin typeface="ＭＳ Ｐゴシック" panose="020B0600070205080204" pitchFamily="50" charset="-128"/>
                <a:ea typeface="ＭＳ Ｐゴシック" panose="020B0600070205080204" pitchFamily="50" charset="-128"/>
              </a:rPr>
              <a:t>12</a:t>
            </a:r>
            <a:r>
              <a:rPr lang="ja-JP" altLang="en-US" sz="2800" dirty="0">
                <a:solidFill>
                  <a:prstClr val="black"/>
                </a:solidFill>
                <a:latin typeface="ＭＳ Ｐゴシック" panose="020B0600070205080204" pitchFamily="50" charset="-128"/>
                <a:ea typeface="ＭＳ Ｐゴシック" panose="020B0600070205080204" pitchFamily="50" charset="-128"/>
              </a:rPr>
              <a:t>名</a:t>
            </a:r>
            <a:endParaRPr lang="en-US" altLang="ja-JP" sz="2800" dirty="0">
              <a:solidFill>
                <a:prstClr val="black"/>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prstClr val="black"/>
                </a:solidFill>
                <a:latin typeface="ＭＳ Ｐゴシック" panose="020B0600070205080204" pitchFamily="50" charset="-128"/>
                <a:ea typeface="ＭＳ Ｐゴシック" panose="020B0600070205080204" pitchFamily="50" charset="-128"/>
              </a:rPr>
              <a:t>　　</a:t>
            </a:r>
            <a:r>
              <a:rPr lang="ja-JP" altLang="en-US" sz="2800" dirty="0">
                <a:solidFill>
                  <a:srgbClr val="FF0000"/>
                </a:solidFill>
                <a:latin typeface="ＭＳ Ｐゴシック" panose="020B0600070205080204" pitchFamily="50" charset="-128"/>
                <a:ea typeface="ＭＳ Ｐゴシック" panose="020B0600070205080204" pitchFamily="50" charset="-128"/>
              </a:rPr>
              <a:t>夜間急激に雨が降り出したときの避難勧告等の発令は</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どうあるべきか。発令にあたって事前に住民に周知して</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sz="2800" dirty="0">
                <a:solidFill>
                  <a:srgbClr val="FF0000"/>
                </a:solidFill>
                <a:latin typeface="ＭＳ Ｐゴシック" panose="020B0600070205080204" pitchFamily="50" charset="-128"/>
                <a:ea typeface="ＭＳ Ｐゴシック" panose="020B0600070205080204" pitchFamily="50" charset="-128"/>
              </a:rPr>
              <a:t>　　おくべきこと、発令時に説明すべきことは何があるか。</a:t>
            </a:r>
            <a:endParaRPr lang="en-US" altLang="ja-JP"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89CDF3C5-E323-4911-8D04-A809EE3E0588}" type="slidenum">
              <a:rPr lang="ja-JP" altLang="en-US">
                <a:solidFill>
                  <a:prstClr val="black"/>
                </a:solidFill>
                <a:ea typeface="ＭＳ Ｐゴシック" panose="020B0600070205080204" pitchFamily="50" charset="-128"/>
              </a:rPr>
              <a:pPr/>
              <a:t>27</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591897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災害報道　</a:t>
            </a:r>
            <a:r>
              <a:rPr kumimoji="1" lang="ja-JP" altLang="en-US" sz="3200" dirty="0" smtClean="0"/>
              <a:t>（</a:t>
            </a:r>
            <a:r>
              <a:rPr kumimoji="1" lang="en-US" altLang="ja-JP" sz="3200" dirty="0" smtClean="0"/>
              <a:t>NHK</a:t>
            </a:r>
            <a:r>
              <a:rPr kumimoji="1" lang="ja-JP" altLang="en-US" sz="3200" dirty="0" smtClean="0"/>
              <a:t>島川記者）</a:t>
            </a:r>
            <a:r>
              <a:rPr kumimoji="1" lang="ja-JP" altLang="en-US" dirty="0" smtClean="0"/>
              <a:t>　</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3600" dirty="0" smtClean="0"/>
              <a:t>切迫感を伝える</a:t>
            </a:r>
            <a:endParaRPr kumimoji="1" lang="en-US" altLang="ja-JP" sz="3600" dirty="0" smtClean="0"/>
          </a:p>
          <a:p>
            <a:r>
              <a:rPr kumimoji="1" lang="ja-JP" altLang="en-US" sz="3600" dirty="0" smtClean="0"/>
              <a:t>全体像を伝える。</a:t>
            </a:r>
            <a:endParaRPr kumimoji="1" lang="en-US" altLang="ja-JP" sz="3600" dirty="0" smtClean="0"/>
          </a:p>
          <a:p>
            <a:r>
              <a:rPr kumimoji="1" lang="ja-JP" altLang="en-US" sz="3600" dirty="0" smtClean="0"/>
              <a:t>何が必要か、どう行動するか、を伝える。</a:t>
            </a:r>
            <a:endParaRPr kumimoji="1" lang="en-US" altLang="ja-JP" sz="3600" dirty="0" smtClean="0"/>
          </a:p>
          <a:p>
            <a:r>
              <a:rPr kumimoji="1" lang="ja-JP" altLang="en-US" sz="3600" dirty="0" smtClean="0"/>
              <a:t>過去の教訓、将来のリスク、を伝える。</a:t>
            </a:r>
            <a:endParaRPr kumimoji="1" lang="en-US" altLang="ja-JP" sz="3600" dirty="0" smtClean="0"/>
          </a:p>
          <a:p>
            <a:endParaRPr kumimoji="1" lang="ja-JP" altLang="en-US" sz="3600" dirty="0"/>
          </a:p>
        </p:txBody>
      </p:sp>
    </p:spTree>
    <p:extLst>
      <p:ext uri="{BB962C8B-B14F-4D97-AF65-F5344CB8AC3E}">
        <p14:creationId xmlns:p14="http://schemas.microsoft.com/office/powerpoint/2010/main" val="41285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　再掲</a:t>
            </a:r>
            <a:endParaRPr kumimoji="1" lang="ja-JP" altLang="en-US" dirty="0"/>
          </a:p>
        </p:txBody>
      </p:sp>
      <p:sp>
        <p:nvSpPr>
          <p:cNvPr id="3" name="コンテンツ プレースホルダー 2"/>
          <p:cNvSpPr>
            <a:spLocks noGrp="1"/>
          </p:cNvSpPr>
          <p:nvPr>
            <p:ph idx="1"/>
          </p:nvPr>
        </p:nvSpPr>
        <p:spPr/>
        <p:txBody>
          <a:bodyPr/>
          <a:lstStyle/>
          <a:p>
            <a:r>
              <a:rPr lang="ja-JP" altLang="en-US" dirty="0"/>
              <a:t>国家の緊急</a:t>
            </a:r>
            <a:r>
              <a:rPr lang="ja-JP" altLang="en-US" dirty="0" smtClean="0"/>
              <a:t>事態</a:t>
            </a:r>
            <a:endParaRPr lang="en-US" altLang="ja-JP" dirty="0" smtClean="0"/>
          </a:p>
          <a:p>
            <a:r>
              <a:rPr lang="ja-JP" altLang="en-US" dirty="0" smtClean="0"/>
              <a:t>日本の災害の特徴</a:t>
            </a:r>
            <a:endParaRPr lang="en-US" altLang="ja-JP" dirty="0" smtClean="0"/>
          </a:p>
          <a:p>
            <a:r>
              <a:rPr lang="ja-JP" altLang="en-US" dirty="0" smtClean="0"/>
              <a:t>日本の防災対策</a:t>
            </a:r>
            <a:endParaRPr lang="en-US" altLang="ja-JP" dirty="0" smtClean="0"/>
          </a:p>
          <a:p>
            <a:r>
              <a:rPr lang="ja-JP" altLang="en-US" dirty="0" smtClean="0"/>
              <a:t>関係する法律</a:t>
            </a:r>
            <a:endParaRPr lang="en-US" altLang="ja-JP" dirty="0" smtClean="0"/>
          </a:p>
          <a:p>
            <a:r>
              <a:rPr lang="ja-JP" altLang="en-US" dirty="0" smtClean="0"/>
              <a:t>近年の水災害に対する市町村の課題</a:t>
            </a:r>
            <a:endParaRPr lang="en-US" altLang="ja-JP" dirty="0" smtClean="0"/>
          </a:p>
          <a:p>
            <a:r>
              <a:rPr lang="ja-JP" altLang="en-US" dirty="0" smtClean="0"/>
              <a:t>報道のあり方</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236300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6" name="Rectangle 4"/>
          <p:cNvSpPr>
            <a:spLocks noGrp="1" noChangeArrowheads="1"/>
          </p:cNvSpPr>
          <p:nvPr>
            <p:ph type="title" sz="quarter"/>
          </p:nvPr>
        </p:nvSpPr>
        <p:spPr>
          <a:xfrm>
            <a:off x="1952626" y="101514"/>
            <a:ext cx="8353425" cy="395123"/>
          </a:xfrm>
          <a:ln>
            <a:solidFill>
              <a:schemeClr val="tx1"/>
            </a:solidFill>
          </a:ln>
        </p:spPr>
        <p:txBody>
          <a:bodyPr/>
          <a:lstStyle/>
          <a:p>
            <a:r>
              <a:rPr lang="ja-JP" altLang="en-US" sz="2800" dirty="0"/>
              <a:t>国家の緊急事態の主な分類</a:t>
            </a:r>
          </a:p>
        </p:txBody>
      </p:sp>
      <p:grpSp>
        <p:nvGrpSpPr>
          <p:cNvPr id="3" name="Organization Chart 68"/>
          <p:cNvGrpSpPr>
            <a:grpSpLocks noChangeAspect="1"/>
          </p:cNvGrpSpPr>
          <p:nvPr/>
        </p:nvGrpSpPr>
        <p:grpSpPr bwMode="auto">
          <a:xfrm>
            <a:off x="1774825" y="908050"/>
            <a:ext cx="4133850" cy="2376488"/>
            <a:chOff x="453" y="1223"/>
            <a:chExt cx="1440" cy="2446"/>
          </a:xfrm>
        </p:grpSpPr>
        <p:cxnSp>
          <p:nvCxnSpPr>
            <p:cNvPr id="2052" name="_s2052"/>
            <p:cNvCxnSpPr>
              <a:cxnSpLocks noChangeShapeType="1"/>
              <a:stCxn id="9" idx="1"/>
              <a:endCxn id="4" idx="2"/>
            </p:cNvCxnSpPr>
            <p:nvPr/>
          </p:nvCxnSpPr>
          <p:spPr bwMode="auto">
            <a:xfrm rot="10800000">
              <a:off x="885" y="1511"/>
              <a:ext cx="144" cy="201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8" idx="1"/>
              <a:endCxn id="4" idx="2"/>
            </p:cNvCxnSpPr>
            <p:nvPr/>
          </p:nvCxnSpPr>
          <p:spPr bwMode="auto">
            <a:xfrm rot="10800000">
              <a:off x="885" y="1511"/>
              <a:ext cx="144" cy="158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7" idx="1"/>
              <a:endCxn id="4" idx="2"/>
            </p:cNvCxnSpPr>
            <p:nvPr/>
          </p:nvCxnSpPr>
          <p:spPr bwMode="auto">
            <a:xfrm rot="10800000">
              <a:off x="885" y="1511"/>
              <a:ext cx="144" cy="115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5" name="_s2055"/>
            <p:cNvCxnSpPr>
              <a:cxnSpLocks noChangeShapeType="1"/>
              <a:stCxn id="6" idx="1"/>
              <a:endCxn id="4" idx="2"/>
            </p:cNvCxnSpPr>
            <p:nvPr/>
          </p:nvCxnSpPr>
          <p:spPr bwMode="auto">
            <a:xfrm rot="10800000">
              <a:off x="885" y="1511"/>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6" name="_s2056"/>
            <p:cNvCxnSpPr>
              <a:cxnSpLocks noChangeShapeType="1"/>
              <a:stCxn id="5" idx="1"/>
              <a:endCxn id="4" idx="2"/>
            </p:cNvCxnSpPr>
            <p:nvPr/>
          </p:nvCxnSpPr>
          <p:spPr bwMode="auto">
            <a:xfrm rot="10800000">
              <a:off x="885" y="1511"/>
              <a:ext cx="144"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2057"/>
            <p:cNvSpPr>
              <a:spLocks noChangeArrowheads="1"/>
            </p:cNvSpPr>
            <p:nvPr/>
          </p:nvSpPr>
          <p:spPr bwMode="auto">
            <a:xfrm>
              <a:off x="453" y="1223"/>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大規模自然災害</a:t>
              </a:r>
            </a:p>
          </p:txBody>
        </p:sp>
        <p:sp>
          <p:nvSpPr>
            <p:cNvPr id="5" name="_s2058"/>
            <p:cNvSpPr>
              <a:spLocks noChangeArrowheads="1"/>
            </p:cNvSpPr>
            <p:nvPr/>
          </p:nvSpPr>
          <p:spPr bwMode="auto">
            <a:xfrm>
              <a:off x="1029" y="1655"/>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地震・津波</a:t>
              </a:r>
            </a:p>
          </p:txBody>
        </p:sp>
        <p:sp>
          <p:nvSpPr>
            <p:cNvPr id="6" name="_s2059"/>
            <p:cNvSpPr>
              <a:spLocks noChangeArrowheads="1"/>
            </p:cNvSpPr>
            <p:nvPr/>
          </p:nvSpPr>
          <p:spPr bwMode="auto">
            <a:xfrm>
              <a:off x="1029" y="2087"/>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6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風水害、雪害</a:t>
              </a:r>
            </a:p>
          </p:txBody>
        </p:sp>
        <p:sp>
          <p:nvSpPr>
            <p:cNvPr id="7" name="_s2060"/>
            <p:cNvSpPr>
              <a:spLocks noChangeArrowheads="1"/>
            </p:cNvSpPr>
            <p:nvPr/>
          </p:nvSpPr>
          <p:spPr bwMode="auto">
            <a:xfrm>
              <a:off x="1029" y="251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火山爆発</a:t>
              </a:r>
            </a:p>
          </p:txBody>
        </p:sp>
        <p:sp>
          <p:nvSpPr>
            <p:cNvPr id="8" name="_s2061"/>
            <p:cNvSpPr>
              <a:spLocks noChangeArrowheads="1"/>
            </p:cNvSpPr>
            <p:nvPr/>
          </p:nvSpPr>
          <p:spPr bwMode="auto">
            <a:xfrm>
              <a:off x="1029" y="2951"/>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巨大隕石落下</a:t>
              </a:r>
            </a:p>
          </p:txBody>
        </p:sp>
        <p:sp>
          <p:nvSpPr>
            <p:cNvPr id="9" name="_s2062"/>
            <p:cNvSpPr>
              <a:spLocks noChangeArrowheads="1"/>
            </p:cNvSpPr>
            <p:nvPr/>
          </p:nvSpPr>
          <p:spPr bwMode="auto">
            <a:xfrm>
              <a:off x="1029" y="3382"/>
              <a:ext cx="864" cy="287"/>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電磁パルス</a:t>
              </a:r>
            </a:p>
          </p:txBody>
        </p:sp>
      </p:grpSp>
      <p:grpSp>
        <p:nvGrpSpPr>
          <p:cNvPr id="10" name="Organization Chart 101"/>
          <p:cNvGrpSpPr>
            <a:grpSpLocks noChangeAspect="1"/>
          </p:cNvGrpSpPr>
          <p:nvPr/>
        </p:nvGrpSpPr>
        <p:grpSpPr bwMode="auto">
          <a:xfrm>
            <a:off x="1703388" y="3500438"/>
            <a:ext cx="4316412" cy="2595562"/>
            <a:chOff x="3141" y="1223"/>
            <a:chExt cx="1440" cy="2446"/>
          </a:xfrm>
        </p:grpSpPr>
        <p:cxnSp>
          <p:nvCxnSpPr>
            <p:cNvPr id="2065" name="_s2065"/>
            <p:cNvCxnSpPr>
              <a:cxnSpLocks noChangeShapeType="1"/>
              <a:stCxn id="17" idx="1"/>
              <a:endCxn id="11" idx="2"/>
            </p:cNvCxnSpPr>
            <p:nvPr/>
          </p:nvCxnSpPr>
          <p:spPr bwMode="auto">
            <a:xfrm rot="10800000">
              <a:off x="3573" y="1511"/>
              <a:ext cx="144" cy="201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6" name="_s2066"/>
            <p:cNvCxnSpPr>
              <a:cxnSpLocks noChangeShapeType="1"/>
              <a:stCxn id="16" idx="1"/>
              <a:endCxn id="11" idx="2"/>
            </p:cNvCxnSpPr>
            <p:nvPr/>
          </p:nvCxnSpPr>
          <p:spPr bwMode="auto">
            <a:xfrm rot="10800000">
              <a:off x="3573" y="1511"/>
              <a:ext cx="144" cy="158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7" name="_s2067"/>
            <p:cNvCxnSpPr>
              <a:cxnSpLocks noChangeShapeType="1"/>
              <a:stCxn id="14" idx="1"/>
              <a:endCxn id="11" idx="2"/>
            </p:cNvCxnSpPr>
            <p:nvPr/>
          </p:nvCxnSpPr>
          <p:spPr bwMode="auto">
            <a:xfrm rot="10800000">
              <a:off x="3573" y="1511"/>
              <a:ext cx="144" cy="115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8" name="_s2068"/>
            <p:cNvCxnSpPr>
              <a:cxnSpLocks noChangeShapeType="1"/>
              <a:stCxn id="13" idx="1"/>
              <a:endCxn id="11" idx="2"/>
            </p:cNvCxnSpPr>
            <p:nvPr/>
          </p:nvCxnSpPr>
          <p:spPr bwMode="auto">
            <a:xfrm rot="10800000">
              <a:off x="3573" y="1511"/>
              <a:ext cx="144" cy="72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69" name="_s2069"/>
            <p:cNvCxnSpPr>
              <a:cxnSpLocks noChangeShapeType="1"/>
              <a:stCxn id="12" idx="1"/>
              <a:endCxn id="11" idx="2"/>
            </p:cNvCxnSpPr>
            <p:nvPr/>
          </p:nvCxnSpPr>
          <p:spPr bwMode="auto">
            <a:xfrm rot="10800000">
              <a:off x="3573" y="1511"/>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_s2070"/>
            <p:cNvSpPr>
              <a:spLocks noChangeArrowheads="1"/>
            </p:cNvSpPr>
            <p:nvPr/>
          </p:nvSpPr>
          <p:spPr bwMode="auto">
            <a:xfrm>
              <a:off x="3141" y="1223"/>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重大事故</a:t>
              </a:r>
            </a:p>
          </p:txBody>
        </p:sp>
        <p:sp>
          <p:nvSpPr>
            <p:cNvPr id="12" name="_s2071"/>
            <p:cNvSpPr>
              <a:spLocks noChangeArrowheads="1"/>
            </p:cNvSpPr>
            <p:nvPr/>
          </p:nvSpPr>
          <p:spPr bwMode="auto">
            <a:xfrm>
              <a:off x="3717" y="1655"/>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航空機・海上事故</a:t>
              </a:r>
            </a:p>
          </p:txBody>
        </p:sp>
        <p:sp>
          <p:nvSpPr>
            <p:cNvPr id="13" name="_s2072"/>
            <p:cNvSpPr>
              <a:spLocks noChangeArrowheads="1"/>
            </p:cNvSpPr>
            <p:nvPr/>
          </p:nvSpPr>
          <p:spPr bwMode="auto">
            <a:xfrm>
              <a:off x="3717" y="2087"/>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鉄道・道路事故</a:t>
              </a:r>
            </a:p>
          </p:txBody>
        </p:sp>
        <p:sp>
          <p:nvSpPr>
            <p:cNvPr id="14" name="_s2073"/>
            <p:cNvSpPr>
              <a:spLocks noChangeArrowheads="1"/>
            </p:cNvSpPr>
            <p:nvPr/>
          </p:nvSpPr>
          <p:spPr bwMode="auto">
            <a:xfrm>
              <a:off x="3717" y="2519"/>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危険物事故・大規模火災</a:t>
              </a:r>
            </a:p>
          </p:txBody>
        </p:sp>
        <p:sp>
          <p:nvSpPr>
            <p:cNvPr id="16" name="_s2074"/>
            <p:cNvSpPr>
              <a:spLocks noChangeArrowheads="1"/>
            </p:cNvSpPr>
            <p:nvPr/>
          </p:nvSpPr>
          <p:spPr bwMode="auto">
            <a:xfrm>
              <a:off x="3717" y="2951"/>
              <a:ext cx="864" cy="287"/>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大規模停電</a:t>
              </a:r>
            </a:p>
          </p:txBody>
        </p:sp>
        <p:sp>
          <p:nvSpPr>
            <p:cNvPr id="17" name="_s2075"/>
            <p:cNvSpPr>
              <a:spLocks noChangeArrowheads="1"/>
            </p:cNvSpPr>
            <p:nvPr/>
          </p:nvSpPr>
          <p:spPr bwMode="auto">
            <a:xfrm>
              <a:off x="3717" y="3382"/>
              <a:ext cx="864" cy="287"/>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原子力災害</a:t>
              </a:r>
            </a:p>
          </p:txBody>
        </p:sp>
      </p:grpSp>
      <p:grpSp>
        <p:nvGrpSpPr>
          <p:cNvPr id="18" name="Organization Chart 170"/>
          <p:cNvGrpSpPr>
            <a:grpSpLocks noChangeAspect="1"/>
          </p:cNvGrpSpPr>
          <p:nvPr/>
        </p:nvGrpSpPr>
        <p:grpSpPr bwMode="auto">
          <a:xfrm>
            <a:off x="6129339" y="5516564"/>
            <a:ext cx="4103687" cy="1081087"/>
            <a:chOff x="3141" y="2575"/>
            <a:chExt cx="1440" cy="1152"/>
          </a:xfrm>
        </p:grpSpPr>
        <p:cxnSp>
          <p:nvCxnSpPr>
            <p:cNvPr id="2078" name="_s2078"/>
            <p:cNvCxnSpPr>
              <a:cxnSpLocks noChangeShapeType="1"/>
              <a:stCxn id="21" idx="1"/>
              <a:endCxn id="19" idx="2"/>
            </p:cNvCxnSpPr>
            <p:nvPr/>
          </p:nvCxnSpPr>
          <p:spPr bwMode="auto">
            <a:xfrm rot="10800000">
              <a:off x="3573" y="2863"/>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79" name="_s2079"/>
            <p:cNvCxnSpPr>
              <a:cxnSpLocks noChangeShapeType="1"/>
              <a:stCxn id="20" idx="1"/>
              <a:endCxn id="19" idx="2"/>
            </p:cNvCxnSpPr>
            <p:nvPr/>
          </p:nvCxnSpPr>
          <p:spPr bwMode="auto">
            <a:xfrm rot="10800000">
              <a:off x="3573" y="2863"/>
              <a:ext cx="144" cy="28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9" name="_s2080"/>
            <p:cNvSpPr>
              <a:spLocks noChangeArrowheads="1"/>
            </p:cNvSpPr>
            <p:nvPr/>
          </p:nvSpPr>
          <p:spPr bwMode="auto">
            <a:xfrm>
              <a:off x="3141" y="2575"/>
              <a:ext cx="864" cy="288"/>
            </a:xfrm>
            <a:prstGeom prst="roundRect">
              <a:avLst>
                <a:gd name="adj" fmla="val 16667"/>
              </a:avLst>
            </a:prstGeom>
            <a:solidFill>
              <a:srgbClr val="FF99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病疫</a:t>
              </a:r>
            </a:p>
          </p:txBody>
        </p:sp>
        <p:sp>
          <p:nvSpPr>
            <p:cNvPr id="20" name="_s2081"/>
            <p:cNvSpPr>
              <a:spLocks noChangeArrowheads="1"/>
            </p:cNvSpPr>
            <p:nvPr/>
          </p:nvSpPr>
          <p:spPr bwMode="auto">
            <a:xfrm>
              <a:off x="3717" y="3007"/>
              <a:ext cx="864" cy="288"/>
            </a:xfrm>
            <a:prstGeom prst="roundRect">
              <a:avLst>
                <a:gd name="adj" fmla="val 16667"/>
              </a:avLst>
            </a:prstGeom>
            <a:solidFill>
              <a:srgbClr val="FF99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パンデミック</a:t>
              </a:r>
            </a:p>
          </p:txBody>
        </p:sp>
        <p:sp>
          <p:nvSpPr>
            <p:cNvPr id="21" name="_s2082"/>
            <p:cNvSpPr>
              <a:spLocks noChangeArrowheads="1"/>
            </p:cNvSpPr>
            <p:nvPr/>
          </p:nvSpPr>
          <p:spPr bwMode="auto">
            <a:xfrm>
              <a:off x="3717" y="3439"/>
              <a:ext cx="864" cy="288"/>
            </a:xfrm>
            <a:prstGeom prst="roundRect">
              <a:avLst>
                <a:gd name="adj" fmla="val 16667"/>
              </a:avLst>
            </a:prstGeom>
            <a:solidFill>
              <a:srgbClr val="FF9966"/>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口蹄疫等</a:t>
              </a:r>
            </a:p>
          </p:txBody>
        </p:sp>
      </p:grpSp>
      <p:grpSp>
        <p:nvGrpSpPr>
          <p:cNvPr id="22" name="Organization Chart 184"/>
          <p:cNvGrpSpPr>
            <a:grpSpLocks noChangeAspect="1"/>
          </p:cNvGrpSpPr>
          <p:nvPr/>
        </p:nvGrpSpPr>
        <p:grpSpPr bwMode="auto">
          <a:xfrm>
            <a:off x="6024563" y="3141664"/>
            <a:ext cx="4248150" cy="2232025"/>
            <a:chOff x="3141" y="2575"/>
            <a:chExt cx="1440" cy="2446"/>
          </a:xfrm>
        </p:grpSpPr>
        <p:cxnSp>
          <p:nvCxnSpPr>
            <p:cNvPr id="2085" name="_s2085"/>
            <p:cNvCxnSpPr>
              <a:cxnSpLocks noChangeShapeType="1"/>
              <a:stCxn id="28" idx="1"/>
              <a:endCxn id="23" idx="2"/>
            </p:cNvCxnSpPr>
            <p:nvPr/>
          </p:nvCxnSpPr>
          <p:spPr bwMode="auto">
            <a:xfrm rot="10800000">
              <a:off x="3573" y="2864"/>
              <a:ext cx="144" cy="201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86" name="_s2086"/>
            <p:cNvCxnSpPr>
              <a:cxnSpLocks noChangeShapeType="1"/>
              <a:stCxn id="27" idx="1"/>
              <a:endCxn id="23" idx="2"/>
            </p:cNvCxnSpPr>
            <p:nvPr/>
          </p:nvCxnSpPr>
          <p:spPr bwMode="auto">
            <a:xfrm rot="10800000">
              <a:off x="3573" y="2864"/>
              <a:ext cx="144" cy="158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87" name="_s2087"/>
            <p:cNvCxnSpPr>
              <a:cxnSpLocks noChangeShapeType="1"/>
              <a:stCxn id="26" idx="1"/>
              <a:endCxn id="23" idx="2"/>
            </p:cNvCxnSpPr>
            <p:nvPr/>
          </p:nvCxnSpPr>
          <p:spPr bwMode="auto">
            <a:xfrm rot="10800000">
              <a:off x="3573" y="2864"/>
              <a:ext cx="144" cy="1151"/>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88" name="_s2088"/>
            <p:cNvCxnSpPr>
              <a:cxnSpLocks noChangeShapeType="1"/>
              <a:stCxn id="25" idx="1"/>
              <a:endCxn id="23" idx="2"/>
            </p:cNvCxnSpPr>
            <p:nvPr/>
          </p:nvCxnSpPr>
          <p:spPr bwMode="auto">
            <a:xfrm rot="10800000">
              <a:off x="3573" y="2864"/>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89" name="_s2089"/>
            <p:cNvCxnSpPr>
              <a:cxnSpLocks noChangeShapeType="1"/>
              <a:stCxn id="24" idx="1"/>
              <a:endCxn id="23" idx="2"/>
            </p:cNvCxnSpPr>
            <p:nvPr/>
          </p:nvCxnSpPr>
          <p:spPr bwMode="auto">
            <a:xfrm rot="10800000">
              <a:off x="3573" y="2864"/>
              <a:ext cx="144" cy="2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3" name="_s2090"/>
            <p:cNvSpPr>
              <a:spLocks noChangeArrowheads="1"/>
            </p:cNvSpPr>
            <p:nvPr/>
          </p:nvSpPr>
          <p:spPr bwMode="auto">
            <a:xfrm>
              <a:off x="3141" y="2575"/>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その他</a:t>
              </a:r>
            </a:p>
          </p:txBody>
        </p:sp>
        <p:sp>
          <p:nvSpPr>
            <p:cNvPr id="24" name="_s2091"/>
            <p:cNvSpPr>
              <a:spLocks noChangeArrowheads="1"/>
            </p:cNvSpPr>
            <p:nvPr/>
          </p:nvSpPr>
          <p:spPr bwMode="auto">
            <a:xfrm>
              <a:off x="3717" y="3007"/>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海賊</a:t>
              </a:r>
            </a:p>
          </p:txBody>
        </p:sp>
        <p:sp>
          <p:nvSpPr>
            <p:cNvPr id="25" name="_s2092"/>
            <p:cNvSpPr>
              <a:spLocks noChangeArrowheads="1"/>
            </p:cNvSpPr>
            <p:nvPr/>
          </p:nvSpPr>
          <p:spPr bwMode="auto">
            <a:xfrm>
              <a:off x="3717" y="3439"/>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核実験</a:t>
              </a:r>
            </a:p>
          </p:txBody>
        </p:sp>
        <p:sp>
          <p:nvSpPr>
            <p:cNvPr id="26" name="_s2093"/>
            <p:cNvSpPr>
              <a:spLocks noChangeArrowheads="1"/>
            </p:cNvSpPr>
            <p:nvPr/>
          </p:nvSpPr>
          <p:spPr bwMode="auto">
            <a:xfrm>
              <a:off x="3717" y="3871"/>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邦人救出</a:t>
              </a:r>
            </a:p>
          </p:txBody>
        </p:sp>
        <p:sp>
          <p:nvSpPr>
            <p:cNvPr id="27" name="_s2094"/>
            <p:cNvSpPr>
              <a:spLocks noChangeArrowheads="1"/>
            </p:cNvSpPr>
            <p:nvPr/>
          </p:nvSpPr>
          <p:spPr bwMode="auto">
            <a:xfrm>
              <a:off x="3717" y="4303"/>
              <a:ext cx="863" cy="287"/>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大量避難民流入</a:t>
              </a:r>
            </a:p>
          </p:txBody>
        </p:sp>
        <p:sp>
          <p:nvSpPr>
            <p:cNvPr id="28" name="_s2095"/>
            <p:cNvSpPr>
              <a:spLocks noChangeArrowheads="1"/>
            </p:cNvSpPr>
            <p:nvPr/>
          </p:nvSpPr>
          <p:spPr bwMode="auto">
            <a:xfrm>
              <a:off x="3717" y="4734"/>
              <a:ext cx="864" cy="287"/>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重大な経済危機</a:t>
              </a:r>
            </a:p>
          </p:txBody>
        </p:sp>
      </p:grpSp>
      <p:grpSp>
        <p:nvGrpSpPr>
          <p:cNvPr id="29" name="Organization Chart 196"/>
          <p:cNvGrpSpPr>
            <a:grpSpLocks noChangeAspect="1"/>
          </p:cNvGrpSpPr>
          <p:nvPr/>
        </p:nvGrpSpPr>
        <p:grpSpPr bwMode="auto">
          <a:xfrm>
            <a:off x="6096000" y="836613"/>
            <a:ext cx="4133850" cy="2087562"/>
            <a:chOff x="3141" y="2575"/>
            <a:chExt cx="1440" cy="2015"/>
          </a:xfrm>
        </p:grpSpPr>
        <p:cxnSp>
          <p:nvCxnSpPr>
            <p:cNvPr id="2098" name="_s2098"/>
            <p:cNvCxnSpPr>
              <a:cxnSpLocks noChangeShapeType="1"/>
              <a:stCxn id="2050" idx="1"/>
              <a:endCxn id="30" idx="2"/>
            </p:cNvCxnSpPr>
            <p:nvPr/>
          </p:nvCxnSpPr>
          <p:spPr bwMode="auto">
            <a:xfrm rot="10800000">
              <a:off x="3573" y="2863"/>
              <a:ext cx="144" cy="158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99" name="_s2099"/>
            <p:cNvCxnSpPr>
              <a:cxnSpLocks noChangeShapeType="1"/>
              <a:stCxn id="2049" idx="1"/>
              <a:endCxn id="30" idx="2"/>
            </p:cNvCxnSpPr>
            <p:nvPr/>
          </p:nvCxnSpPr>
          <p:spPr bwMode="auto">
            <a:xfrm rot="10800000">
              <a:off x="3573" y="2863"/>
              <a:ext cx="144" cy="115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00" name="_s2100"/>
            <p:cNvCxnSpPr>
              <a:cxnSpLocks noChangeShapeType="1"/>
              <a:stCxn id="2048" idx="1"/>
              <a:endCxn id="30" idx="2"/>
            </p:cNvCxnSpPr>
            <p:nvPr/>
          </p:nvCxnSpPr>
          <p:spPr bwMode="auto">
            <a:xfrm rot="10800000">
              <a:off x="3573" y="2863"/>
              <a:ext cx="144" cy="72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01" name="_s2101"/>
            <p:cNvCxnSpPr>
              <a:cxnSpLocks noChangeShapeType="1"/>
              <a:stCxn id="31" idx="1"/>
              <a:endCxn id="30" idx="2"/>
            </p:cNvCxnSpPr>
            <p:nvPr/>
          </p:nvCxnSpPr>
          <p:spPr bwMode="auto">
            <a:xfrm rot="10800000">
              <a:off x="3573" y="2863"/>
              <a:ext cx="144" cy="2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0" name="_s2102"/>
            <p:cNvSpPr>
              <a:spLocks noChangeArrowheads="1"/>
            </p:cNvSpPr>
            <p:nvPr/>
          </p:nvSpPr>
          <p:spPr bwMode="auto">
            <a:xfrm>
              <a:off x="3141" y="2575"/>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重大事件</a:t>
              </a:r>
            </a:p>
          </p:txBody>
        </p:sp>
        <p:sp>
          <p:nvSpPr>
            <p:cNvPr id="31" name="_s2103"/>
            <p:cNvSpPr>
              <a:spLocks noChangeArrowheads="1"/>
            </p:cNvSpPr>
            <p:nvPr/>
          </p:nvSpPr>
          <p:spPr bwMode="auto">
            <a:xfrm>
              <a:off x="3717" y="3007"/>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ハイジャック・人質</a:t>
              </a:r>
            </a:p>
          </p:txBody>
        </p:sp>
        <p:sp>
          <p:nvSpPr>
            <p:cNvPr id="2048" name="_s2104"/>
            <p:cNvSpPr>
              <a:spLocks noChangeArrowheads="1"/>
            </p:cNvSpPr>
            <p:nvPr/>
          </p:nvSpPr>
          <p:spPr bwMode="auto">
            <a:xfrm>
              <a:off x="3717" y="3439"/>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50" charset="-128"/>
                </a:rPr>
                <a:t>ＮＢＣテロ・爆弾テロ</a:t>
              </a:r>
            </a:p>
          </p:txBody>
        </p:sp>
        <p:sp>
          <p:nvSpPr>
            <p:cNvPr id="2049" name="_s2105"/>
            <p:cNvSpPr>
              <a:spLocks noChangeArrowheads="1"/>
            </p:cNvSpPr>
            <p:nvPr/>
          </p:nvSpPr>
          <p:spPr bwMode="auto">
            <a:xfrm>
              <a:off x="3717" y="3871"/>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重要施設テロ・サイバーテロ</a:t>
              </a:r>
            </a:p>
          </p:txBody>
        </p:sp>
        <p:sp>
          <p:nvSpPr>
            <p:cNvPr id="2050" name="_s2106"/>
            <p:cNvSpPr>
              <a:spLocks noChangeArrowheads="1"/>
            </p:cNvSpPr>
            <p:nvPr/>
          </p:nvSpPr>
          <p:spPr bwMode="auto">
            <a:xfrm>
              <a:off x="3717" y="4303"/>
              <a:ext cx="863" cy="287"/>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7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不審船・ミサイル飛来</a:t>
              </a:r>
            </a:p>
          </p:txBody>
        </p:sp>
      </p:grpSp>
      <p:grpSp>
        <p:nvGrpSpPr>
          <p:cNvPr id="2051" name="Organization Chart 207"/>
          <p:cNvGrpSpPr>
            <a:grpSpLocks noChangeAspect="1"/>
          </p:cNvGrpSpPr>
          <p:nvPr/>
        </p:nvGrpSpPr>
        <p:grpSpPr bwMode="auto">
          <a:xfrm>
            <a:off x="1847850" y="6308726"/>
            <a:ext cx="4133850" cy="288925"/>
            <a:chOff x="3141" y="2575"/>
            <a:chExt cx="864" cy="288"/>
          </a:xfrm>
        </p:grpSpPr>
        <p:sp>
          <p:nvSpPr>
            <p:cNvPr id="2057" name="_s2109"/>
            <p:cNvSpPr>
              <a:spLocks noChangeArrowheads="1"/>
            </p:cNvSpPr>
            <p:nvPr/>
          </p:nvSpPr>
          <p:spPr bwMode="auto">
            <a:xfrm>
              <a:off x="3141" y="2575"/>
              <a:ext cx="864" cy="288"/>
            </a:xfrm>
            <a:prstGeom prst="roundRect">
              <a:avLst>
                <a:gd name="adj" fmla="val 16667"/>
              </a:avLst>
            </a:prstGeom>
            <a:solidFill>
              <a:schemeClr val="hlink"/>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t" latinLnBrk="0" hangingPunct="1">
                <a:lnSpc>
                  <a:spcPct val="100000"/>
                </a:lnSpc>
                <a:spcBef>
                  <a:spcPct val="20000"/>
                </a:spcBef>
                <a:spcAft>
                  <a:spcPct val="0"/>
                </a:spcAft>
                <a:buClrTx/>
                <a:buSzTx/>
                <a:buFontTx/>
                <a:buChar char="•"/>
                <a:tabLst/>
              </a:pPr>
              <a:r>
                <a:rPr kumimoji="1" lang="ja-JP" altLang="en-US" sz="1600" b="0"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50" charset="-128"/>
                </a:rPr>
                <a:t>武力攻撃事態</a:t>
              </a:r>
            </a:p>
          </p:txBody>
        </p:sp>
      </p:grpSp>
      <p:sp>
        <p:nvSpPr>
          <p:cNvPr id="1087" name="Text Box 220"/>
          <p:cNvSpPr txBox="1">
            <a:spLocks noChangeArrowheads="1"/>
          </p:cNvSpPr>
          <p:nvPr/>
        </p:nvSpPr>
        <p:spPr bwMode="auto">
          <a:xfrm>
            <a:off x="1319349" y="541534"/>
            <a:ext cx="210901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fontAlgn="t">
              <a:spcBef>
                <a:spcPct val="0"/>
              </a:spcBef>
              <a:spcAft>
                <a:spcPct val="0"/>
              </a:spcAft>
              <a:buNone/>
            </a:pPr>
            <a:r>
              <a:rPr lang="ja-JP" altLang="en-US" sz="1800" dirty="0">
                <a:solidFill>
                  <a:srgbClr val="000000"/>
                </a:solidFill>
              </a:rPr>
              <a:t>自然発生のもの</a:t>
            </a:r>
          </a:p>
        </p:txBody>
      </p:sp>
      <p:sp>
        <p:nvSpPr>
          <p:cNvPr id="1088" name="Text Box 221"/>
          <p:cNvSpPr txBox="1">
            <a:spLocks noChangeArrowheads="1"/>
          </p:cNvSpPr>
          <p:nvPr/>
        </p:nvSpPr>
        <p:spPr bwMode="auto">
          <a:xfrm>
            <a:off x="1847851" y="3141663"/>
            <a:ext cx="1489075" cy="3667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fontAlgn="t">
              <a:spcBef>
                <a:spcPct val="0"/>
              </a:spcBef>
              <a:spcAft>
                <a:spcPct val="0"/>
              </a:spcAft>
              <a:buNone/>
            </a:pPr>
            <a:r>
              <a:rPr lang="ja-JP" altLang="en-US" sz="1800">
                <a:solidFill>
                  <a:srgbClr val="000000"/>
                </a:solidFill>
              </a:rPr>
              <a:t>人為的なもの</a:t>
            </a:r>
          </a:p>
        </p:txBody>
      </p:sp>
      <p:sp>
        <p:nvSpPr>
          <p:cNvPr id="1089" name="Text Box 222"/>
          <p:cNvSpPr txBox="1">
            <a:spLocks noChangeArrowheads="1"/>
          </p:cNvSpPr>
          <p:nvPr/>
        </p:nvSpPr>
        <p:spPr bwMode="auto">
          <a:xfrm>
            <a:off x="5951538" y="5084763"/>
            <a:ext cx="1193800" cy="3667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fontAlgn="t">
              <a:spcBef>
                <a:spcPct val="0"/>
              </a:spcBef>
              <a:spcAft>
                <a:spcPct val="0"/>
              </a:spcAft>
              <a:buNone/>
            </a:pPr>
            <a:r>
              <a:rPr lang="ja-JP" altLang="en-US" sz="1800">
                <a:solidFill>
                  <a:srgbClr val="000000"/>
                </a:solidFill>
              </a:rPr>
              <a:t>その他</a:t>
            </a:r>
          </a:p>
        </p:txBody>
      </p:sp>
      <p:sp>
        <p:nvSpPr>
          <p:cNvPr id="1090" name="Rectangle 223"/>
          <p:cNvSpPr>
            <a:spLocks noGrp="1" noChangeArrowheads="1"/>
          </p:cNvSpPr>
          <p:nvPr>
            <p:ph type="body" idx="4294967295"/>
          </p:nvPr>
        </p:nvSpPr>
        <p:spPr/>
        <p:txBody>
          <a:bodyPr/>
          <a:lstStyle/>
          <a:p>
            <a:pPr>
              <a:buFontTx/>
              <a:buNone/>
            </a:pPr>
            <a:r>
              <a:rPr lang="ja-JP" altLang="en-US" sz="2800" dirty="0">
                <a:latin typeface="ＭＳ Ｐゴシック" panose="020B0600070205080204" pitchFamily="50" charset="-128"/>
              </a:rPr>
              <a:t>　</a:t>
            </a:r>
            <a:endParaRPr lang="en-US" altLang="ja-JP" sz="2800" dirty="0">
              <a:latin typeface="ＭＳ Ｐゴシック" panose="020B0600070205080204" pitchFamily="50" charset="-128"/>
            </a:endParaRPr>
          </a:p>
        </p:txBody>
      </p:sp>
      <p:sp>
        <p:nvSpPr>
          <p:cNvPr id="1091" name="スライド番号プレースホルダ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buNone/>
            </a:pPr>
            <a:fld id="{8FF64267-92FA-4EFE-980A-C64B4EF4230F}" type="slidenum">
              <a:rPr lang="en-US" altLang="ja-JP" sz="1400">
                <a:solidFill>
                  <a:srgbClr val="000000"/>
                </a:solidFill>
              </a:rPr>
              <a:pPr fontAlgn="base">
                <a:spcBef>
                  <a:spcPct val="0"/>
                </a:spcBef>
                <a:spcAft>
                  <a:spcPct val="0"/>
                </a:spcAft>
                <a:buNone/>
              </a:pPr>
              <a:t>3</a:t>
            </a:fld>
            <a:endParaRPr lang="en-US" altLang="ja-JP" sz="1400">
              <a:solidFill>
                <a:srgbClr val="000000"/>
              </a:solidFill>
            </a:endParaRPr>
          </a:p>
        </p:txBody>
      </p:sp>
      <p:sp>
        <p:nvSpPr>
          <p:cNvPr id="15" name="正方形/長方形 14"/>
          <p:cNvSpPr/>
          <p:nvPr/>
        </p:nvSpPr>
        <p:spPr>
          <a:xfrm>
            <a:off x="10701338" y="5728409"/>
            <a:ext cx="1279524" cy="9144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rPr>
              <a:t>伊藤哲郎氏資料より</a:t>
            </a:r>
            <a:endParaRPr kumimoji="1" lang="ja-JP" altLang="en-US" sz="1500" dirty="0">
              <a:solidFill>
                <a:schemeClr val="tx1"/>
              </a:solidFill>
            </a:endParaRPr>
          </a:p>
        </p:txBody>
      </p:sp>
      <p:sp>
        <p:nvSpPr>
          <p:cNvPr id="2" name="正方形/長方形 1"/>
          <p:cNvSpPr/>
          <p:nvPr/>
        </p:nvSpPr>
        <p:spPr bwMode="auto">
          <a:xfrm>
            <a:off x="10680700" y="1370824"/>
            <a:ext cx="976630" cy="914400"/>
          </a:xfrm>
          <a:prstGeom prst="rect">
            <a:avLst/>
          </a:prstGeom>
          <a:solidFill>
            <a:srgbClr val="CCFFCC"/>
          </a:solidFill>
          <a:ln w="19050">
            <a:solidFill>
              <a:srgbClr val="008000"/>
            </a:solidFill>
            <a:round/>
            <a:headEnd/>
            <a:tailEnd/>
          </a:ln>
        </p:spPr>
        <p:txBody>
          <a:bodyPr wrap="none" rtlCol="0" anchor="ctr"/>
          <a:lstStyle/>
          <a:p>
            <a:pPr algn="ctr" fontAlgn="base"/>
            <a:r>
              <a:rPr kumimoji="1" lang="ja-JP" altLang="en-US" dirty="0" smtClean="0">
                <a:latin typeface="Arial" charset="0"/>
              </a:rPr>
              <a:t>核</a:t>
            </a:r>
            <a:endParaRPr kumimoji="1" lang="en-US" altLang="ja-JP" dirty="0" smtClean="0">
              <a:latin typeface="Arial" charset="0"/>
            </a:endParaRPr>
          </a:p>
          <a:p>
            <a:pPr algn="ctr" fontAlgn="base"/>
            <a:r>
              <a:rPr kumimoji="1" lang="ja-JP" altLang="en-US" dirty="0" smtClean="0">
                <a:latin typeface="Arial" charset="0"/>
              </a:rPr>
              <a:t>生物</a:t>
            </a:r>
            <a:endParaRPr kumimoji="1" lang="en-US" altLang="ja-JP" dirty="0" smtClean="0">
              <a:latin typeface="Arial" charset="0"/>
            </a:endParaRPr>
          </a:p>
          <a:p>
            <a:pPr algn="ctr" fontAlgn="base"/>
            <a:r>
              <a:rPr kumimoji="1" lang="ja-JP" altLang="en-US" dirty="0" smtClean="0">
                <a:latin typeface="Arial" charset="0"/>
              </a:rPr>
              <a:t>化学</a:t>
            </a:r>
            <a:endParaRPr kumimoji="1" lang="ja-JP" altLang="en-US" dirty="0">
              <a:latin typeface="Arial" charset="0"/>
            </a:endParaRPr>
          </a:p>
        </p:txBody>
      </p:sp>
    </p:spTree>
    <p:extLst>
      <p:ext uri="{BB962C8B-B14F-4D97-AF65-F5344CB8AC3E}">
        <p14:creationId xmlns:p14="http://schemas.microsoft.com/office/powerpoint/2010/main" val="218035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豊臣政権を揺るがした二度の</a:t>
            </a:r>
            <a:r>
              <a:rPr lang="ja-JP" altLang="en-US" dirty="0" smtClean="0"/>
              <a:t>大地震</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r>
              <a:rPr lang="ja-JP" altLang="en-US" dirty="0"/>
              <a:t>磯田道史、天災から日本史を読みなおす </a:t>
            </a:r>
            <a:r>
              <a:rPr lang="en-US" altLang="ja-JP" dirty="0"/>
              <a:t>- </a:t>
            </a:r>
            <a:r>
              <a:rPr lang="ja-JP" altLang="en-US" dirty="0"/>
              <a:t>先人に学ぶ防災、中公</a:t>
            </a:r>
            <a:r>
              <a:rPr lang="ja-JP" altLang="en-US" dirty="0" smtClean="0"/>
              <a:t>新書より。</a:t>
            </a:r>
            <a:endParaRPr lang="en-US" altLang="ja-JP" dirty="0" smtClean="0"/>
          </a:p>
          <a:p>
            <a:pPr marL="0" indent="0">
              <a:buNone/>
            </a:pPr>
            <a:endParaRPr lang="en-US" altLang="ja-JP" dirty="0" smtClean="0"/>
          </a:p>
          <a:p>
            <a:r>
              <a:rPr lang="en-US" altLang="ja-JP" sz="4100" dirty="0" smtClean="0"/>
              <a:t>1  </a:t>
            </a:r>
            <a:r>
              <a:rPr lang="ja-JP" altLang="en-US" sz="4100" dirty="0" smtClean="0"/>
              <a:t>天</a:t>
            </a:r>
            <a:r>
              <a:rPr lang="ja-JP" altLang="en-US" sz="4100" dirty="0"/>
              <a:t>正地震と戦国</a:t>
            </a:r>
            <a:r>
              <a:rPr lang="ja-JP" altLang="en-US" sz="4100" dirty="0" smtClean="0"/>
              <a:t>武将</a:t>
            </a:r>
            <a:endParaRPr lang="en-US" altLang="ja-JP" sz="4100" dirty="0" smtClean="0"/>
          </a:p>
          <a:p>
            <a:pPr marL="0" indent="0">
              <a:buNone/>
            </a:pPr>
            <a:r>
              <a:rPr lang="ja-JP" altLang="en-US" dirty="0" smtClean="0"/>
              <a:t>        先人</a:t>
            </a:r>
            <a:r>
              <a:rPr lang="ja-JP" altLang="en-US" dirty="0"/>
              <a:t>たちは地震発生時刻をどう測ったか</a:t>
            </a:r>
            <a:r>
              <a:rPr lang="ja-JP" altLang="en-US" dirty="0" smtClean="0"/>
              <a:t>、</a:t>
            </a:r>
            <a:endParaRPr lang="en-US" altLang="ja-JP" dirty="0" smtClean="0"/>
          </a:p>
          <a:p>
            <a:pPr marL="0" indent="0">
              <a:buNone/>
            </a:pPr>
            <a:r>
              <a:rPr lang="en-US" altLang="ja-JP" dirty="0"/>
              <a:t> </a:t>
            </a:r>
            <a:r>
              <a:rPr lang="en-US" altLang="ja-JP" dirty="0" smtClean="0"/>
              <a:t>       </a:t>
            </a:r>
            <a:r>
              <a:rPr lang="ja-JP" altLang="en-US" dirty="0" smtClean="0"/>
              <a:t>山内一</a:t>
            </a:r>
            <a:r>
              <a:rPr lang="ja-JP" altLang="en-US" dirty="0"/>
              <a:t>豊の愛娘の死、娘の死後震災孤児を慈しむ、</a:t>
            </a:r>
          </a:p>
          <a:p>
            <a:pPr marL="0" indent="0">
              <a:buNone/>
            </a:pPr>
            <a:r>
              <a:rPr lang="en-US" altLang="ja-JP" dirty="0" smtClean="0"/>
              <a:t>    </a:t>
            </a:r>
            <a:r>
              <a:rPr lang="ja-JP" altLang="en-US" dirty="0"/>
              <a:t>　家康の生き残り作戦</a:t>
            </a:r>
            <a:r>
              <a:rPr lang="ja-JP" altLang="en-US" dirty="0" smtClean="0"/>
              <a:t>、 </a:t>
            </a:r>
            <a:endParaRPr lang="en-US" altLang="ja-JP" dirty="0" smtClean="0"/>
          </a:p>
          <a:p>
            <a:pPr marL="0" indent="0">
              <a:buNone/>
            </a:pPr>
            <a:r>
              <a:rPr lang="en-US" altLang="ja-JP" dirty="0"/>
              <a:t> </a:t>
            </a:r>
            <a:r>
              <a:rPr lang="en-US" altLang="ja-JP" dirty="0" smtClean="0"/>
              <a:t>      </a:t>
            </a:r>
            <a:r>
              <a:rPr lang="ja-JP" altLang="en-US" dirty="0" smtClean="0"/>
              <a:t>地震</a:t>
            </a:r>
            <a:r>
              <a:rPr lang="ja-JP" altLang="en-US" dirty="0"/>
              <a:t>に救われた家康、若狭湾を襲った</a:t>
            </a:r>
            <a:r>
              <a:rPr lang="ja-JP" altLang="en-US" dirty="0" smtClean="0"/>
              <a:t>津波</a:t>
            </a:r>
            <a:endParaRPr lang="en-US" altLang="ja-JP" dirty="0" smtClean="0"/>
          </a:p>
          <a:p>
            <a:pPr marL="0" indent="0">
              <a:buNone/>
            </a:pPr>
            <a:endParaRPr lang="ja-JP" altLang="en-US" dirty="0"/>
          </a:p>
          <a:p>
            <a:r>
              <a:rPr lang="en-US" altLang="ja-JP" dirty="0" smtClean="0"/>
              <a:t>2 </a:t>
            </a:r>
            <a:r>
              <a:rPr lang="ja-JP" altLang="en-US" sz="4100" dirty="0" smtClean="0"/>
              <a:t>伏見</a:t>
            </a:r>
            <a:r>
              <a:rPr lang="ja-JP" altLang="en-US" sz="4100" dirty="0"/>
              <a:t>地震が終わらせた秀吉の</a:t>
            </a:r>
            <a:r>
              <a:rPr lang="ja-JP" altLang="en-US" sz="4100" dirty="0" smtClean="0"/>
              <a:t>天下</a:t>
            </a:r>
            <a:endParaRPr lang="en-US" altLang="ja-JP" sz="4100" dirty="0" smtClean="0"/>
          </a:p>
          <a:p>
            <a:pPr marL="0" indent="0">
              <a:buNone/>
            </a:pPr>
            <a:r>
              <a:rPr lang="ja-JP" altLang="en-US" dirty="0" smtClean="0"/>
              <a:t>        伏見</a:t>
            </a:r>
            <a:r>
              <a:rPr lang="ja-JP" altLang="en-US" dirty="0"/>
              <a:t>城崩壊・多くの美女が圧死</a:t>
            </a:r>
            <a:r>
              <a:rPr lang="ja-JP" altLang="en-US" dirty="0" smtClean="0"/>
              <a:t>、</a:t>
            </a:r>
            <a:endParaRPr lang="en-US" altLang="ja-JP" dirty="0" smtClean="0"/>
          </a:p>
          <a:p>
            <a:pPr marL="0" indent="0">
              <a:buNone/>
            </a:pPr>
            <a:r>
              <a:rPr lang="en-US" altLang="ja-JP" dirty="0"/>
              <a:t> </a:t>
            </a:r>
            <a:r>
              <a:rPr lang="en-US" altLang="ja-JP" dirty="0" smtClean="0"/>
              <a:t>       </a:t>
            </a:r>
            <a:r>
              <a:rPr lang="ja-JP" altLang="en-US" dirty="0" smtClean="0"/>
              <a:t>伏見</a:t>
            </a:r>
            <a:r>
              <a:rPr lang="ja-JP" altLang="en-US" dirty="0"/>
              <a:t>城の耐震化、上杉家・菊娘の怪力</a:t>
            </a:r>
            <a:r>
              <a:rPr lang="ja-JP" altLang="en-US" dirty="0" smtClean="0"/>
              <a:t>、</a:t>
            </a:r>
            <a:endParaRPr lang="en-US" altLang="ja-JP" dirty="0" smtClean="0"/>
          </a:p>
          <a:p>
            <a:pPr marL="0" indent="0">
              <a:buNone/>
            </a:pPr>
            <a:r>
              <a:rPr lang="en-US" altLang="ja-JP" dirty="0"/>
              <a:t> </a:t>
            </a:r>
            <a:r>
              <a:rPr lang="en-US" altLang="ja-JP" dirty="0" smtClean="0"/>
              <a:t>       </a:t>
            </a:r>
            <a:r>
              <a:rPr lang="ja-JP" altLang="en-US" dirty="0" smtClean="0"/>
              <a:t>大仏</a:t>
            </a:r>
            <a:r>
              <a:rPr lang="ja-JP" altLang="en-US" dirty="0"/>
              <a:t>に弓引く秀吉</a:t>
            </a:r>
            <a:r>
              <a:rPr lang="ja-JP" altLang="en-US" dirty="0" smtClean="0"/>
              <a:t>、武将</a:t>
            </a:r>
            <a:r>
              <a:rPr lang="ja-JP" altLang="en-US" dirty="0"/>
              <a:t>たちの本心・地震で露呈</a:t>
            </a:r>
            <a:r>
              <a:rPr lang="ja-JP" altLang="en-US" dirty="0" smtClean="0"/>
              <a:t>、</a:t>
            </a:r>
            <a:endParaRPr lang="en-US" altLang="ja-JP" dirty="0" smtClean="0"/>
          </a:p>
          <a:p>
            <a:pPr marL="0" indent="0">
              <a:buNone/>
            </a:pPr>
            <a:r>
              <a:rPr lang="en-US" altLang="ja-JP" dirty="0"/>
              <a:t> </a:t>
            </a:r>
            <a:r>
              <a:rPr lang="en-US" altLang="ja-JP" dirty="0" smtClean="0"/>
              <a:t>       </a:t>
            </a:r>
            <a:r>
              <a:rPr lang="ja-JP" altLang="en-US" dirty="0" smtClean="0"/>
              <a:t>豊臣</a:t>
            </a:r>
            <a:r>
              <a:rPr lang="ja-JP" altLang="en-US" dirty="0"/>
              <a:t>政権の引き金に、</a:t>
            </a:r>
          </a:p>
          <a:p>
            <a:pPr marL="0" indent="0">
              <a:buNone/>
            </a:pPr>
            <a:endParaRPr lang="ja-JP" altLang="en-US" dirty="0"/>
          </a:p>
          <a:p>
            <a:endParaRPr kumimoji="1" lang="ja-JP" altLang="en-US" dirty="0"/>
          </a:p>
        </p:txBody>
      </p:sp>
      <p:sp>
        <p:nvSpPr>
          <p:cNvPr id="5" name="スライド番号プレースホルダー 4"/>
          <p:cNvSpPr>
            <a:spLocks noGrp="1"/>
          </p:cNvSpPr>
          <p:nvPr>
            <p:ph type="sldNum" sz="quarter" idx="12"/>
          </p:nvPr>
        </p:nvSpPr>
        <p:spPr/>
        <p:txBody>
          <a:bodyPr/>
          <a:lstStyle/>
          <a:p>
            <a:fld id="{95BBF234-546E-4837-AA36-B323F06036B5}" type="slidenum">
              <a:rPr lang="ja-JP" altLang="en-US" smtClean="0">
                <a:solidFill>
                  <a:prstClr val="black">
                    <a:tint val="75000"/>
                  </a:prstClr>
                </a:solidFill>
              </a:rPr>
              <a:pPr/>
              <a:t>30</a:t>
            </a:fld>
            <a:endParaRPr lang="ja-JP" altLang="en-US">
              <a:solidFill>
                <a:prstClr val="black">
                  <a:tint val="75000"/>
                </a:prstClr>
              </a:solidFill>
            </a:endParaRPr>
          </a:p>
        </p:txBody>
      </p:sp>
    </p:spTree>
    <p:extLst>
      <p:ext uri="{BB962C8B-B14F-4D97-AF65-F5344CB8AC3E}">
        <p14:creationId xmlns:p14="http://schemas.microsoft.com/office/powerpoint/2010/main" val="173461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9CDF3C5-E323-4911-8D04-A809EE3E0588}" type="slidenum">
              <a:rPr lang="ja-JP" altLang="en-US" smtClean="0"/>
              <a:pPr/>
              <a:t>31</a:t>
            </a:fld>
            <a:endParaRPr lang="ja-JP" altLang="en-US" dirty="0"/>
          </a:p>
        </p:txBody>
      </p:sp>
      <p:pic>
        <p:nvPicPr>
          <p:cNvPr id="4" name="図 3"/>
          <p:cNvPicPr>
            <a:picLocks noChangeAspect="1"/>
          </p:cNvPicPr>
          <p:nvPr/>
        </p:nvPicPr>
        <p:blipFill>
          <a:blip r:embed="rId2"/>
          <a:stretch>
            <a:fillRect/>
          </a:stretch>
        </p:blipFill>
        <p:spPr>
          <a:xfrm>
            <a:off x="3506774" y="600164"/>
            <a:ext cx="5149424" cy="5137969"/>
          </a:xfrm>
          <a:prstGeom prst="rect">
            <a:avLst/>
          </a:prstGeom>
        </p:spPr>
      </p:pic>
      <p:sp>
        <p:nvSpPr>
          <p:cNvPr id="5" name="正方形/長方形 4"/>
          <p:cNvSpPr/>
          <p:nvPr/>
        </p:nvSpPr>
        <p:spPr>
          <a:xfrm>
            <a:off x="9173029" y="6313714"/>
            <a:ext cx="2452914" cy="491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尾田榮章、雑誌河川より</a:t>
            </a:r>
            <a:endParaRPr kumimoji="1" lang="ja-JP" altLang="en-US" sz="1600" dirty="0">
              <a:solidFill>
                <a:schemeClr val="tx1"/>
              </a:solidFill>
            </a:endParaRPr>
          </a:p>
        </p:txBody>
      </p:sp>
    </p:spTree>
    <p:extLst>
      <p:ext uri="{BB962C8B-B14F-4D97-AF65-F5344CB8AC3E}">
        <p14:creationId xmlns:p14="http://schemas.microsoft.com/office/powerpoint/2010/main" val="1931810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95BBF234-546E-4837-AA36-B323F06036B5}" type="slidenum">
              <a:rPr lang="ja-JP" altLang="en-US">
                <a:solidFill>
                  <a:prstClr val="black">
                    <a:tint val="75000"/>
                  </a:prstClr>
                </a:solidFill>
                <a:latin typeface="Calibri"/>
                <a:ea typeface="ＭＳ Ｐゴシック" panose="020B0600070205080204" pitchFamily="50" charset="-128"/>
              </a:rPr>
              <a:pPr/>
              <a:t>32</a:t>
            </a:fld>
            <a:endParaRPr lang="ja-JP" altLang="en-US">
              <a:solidFill>
                <a:prstClr val="black">
                  <a:tint val="75000"/>
                </a:prstClr>
              </a:solidFill>
              <a:latin typeface="Calibri"/>
              <a:ea typeface="ＭＳ Ｐゴシック" panose="020B0600070205080204" pitchFamily="50" charset="-128"/>
            </a:endParaRPr>
          </a:p>
        </p:txBody>
      </p:sp>
      <p:graphicFrame>
        <p:nvGraphicFramePr>
          <p:cNvPr id="3" name="表 2"/>
          <p:cNvGraphicFramePr>
            <a:graphicFrameLocks noGrp="1"/>
          </p:cNvGraphicFramePr>
          <p:nvPr>
            <p:extLst/>
          </p:nvPr>
        </p:nvGraphicFramePr>
        <p:xfrm>
          <a:off x="2133672" y="1391118"/>
          <a:ext cx="8179455" cy="4567704"/>
        </p:xfrm>
        <a:graphic>
          <a:graphicData uri="http://schemas.openxmlformats.org/drawingml/2006/table">
            <a:tbl>
              <a:tblPr/>
              <a:tblGrid>
                <a:gridCol w="3870889">
                  <a:extLst>
                    <a:ext uri="{9D8B030D-6E8A-4147-A177-3AD203B41FA5}">
                      <a16:colId xmlns:a16="http://schemas.microsoft.com/office/drawing/2014/main" val="20000"/>
                    </a:ext>
                  </a:extLst>
                </a:gridCol>
                <a:gridCol w="4308566">
                  <a:extLst>
                    <a:ext uri="{9D8B030D-6E8A-4147-A177-3AD203B41FA5}">
                      <a16:colId xmlns:a16="http://schemas.microsoft.com/office/drawing/2014/main" val="20001"/>
                    </a:ext>
                  </a:extLst>
                </a:gridCol>
              </a:tblGrid>
              <a:tr h="555820">
                <a:tc>
                  <a:txBody>
                    <a:bodyPr/>
                    <a:lstStyle/>
                    <a:p>
                      <a:r>
                        <a:rPr lang="ja-JP" altLang="en-US" sz="1800" dirty="0"/>
                        <a:t>給水制限</a:t>
                      </a: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zh-TW" altLang="en-US" sz="1600" dirty="0"/>
                        <a:t>　期間　昭和</a:t>
                      </a:r>
                      <a:r>
                        <a:rPr lang="en-US" altLang="zh-TW" sz="1600" dirty="0"/>
                        <a:t>39</a:t>
                      </a:r>
                      <a:r>
                        <a:rPr lang="zh-TW" altLang="en-US" sz="1600" dirty="0"/>
                        <a:t>年</a:t>
                      </a:r>
                      <a:r>
                        <a:rPr lang="en-US" altLang="zh-TW" sz="1600" dirty="0"/>
                        <a:t>7</a:t>
                      </a:r>
                      <a:r>
                        <a:rPr lang="zh-TW" altLang="en-US" sz="1600" dirty="0"/>
                        <a:t>月～</a:t>
                      </a:r>
                      <a:r>
                        <a:rPr lang="en-US" altLang="zh-TW" sz="1600" dirty="0"/>
                        <a:t>10</a:t>
                      </a:r>
                      <a:r>
                        <a:rPr lang="zh-TW" altLang="en-US" sz="1600" dirty="0"/>
                        <a:t>月</a:t>
                      </a:r>
                      <a:br>
                        <a:rPr lang="zh-TW" altLang="en-US" sz="1600" dirty="0"/>
                      </a:br>
                      <a:r>
                        <a:rPr lang="zh-TW" altLang="en-US" sz="1600" dirty="0"/>
                        <a:t>　 </a:t>
                      </a:r>
                      <a:r>
                        <a:rPr lang="zh-TW" altLang="en-US" sz="1800" b="1" dirty="0">
                          <a:solidFill>
                            <a:srgbClr val="FF0000"/>
                          </a:solidFill>
                        </a:rPr>
                        <a:t>最大給水制限率　</a:t>
                      </a:r>
                      <a:r>
                        <a:rPr lang="en-US" altLang="zh-TW" sz="1800" b="1" dirty="0">
                          <a:solidFill>
                            <a:srgbClr val="FF0000"/>
                          </a:solidFill>
                        </a:rPr>
                        <a:t>50%</a:t>
                      </a: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508654">
                <a:tc>
                  <a:txBody>
                    <a:bodyPr/>
                    <a:lstStyle/>
                    <a:p>
                      <a:r>
                        <a:rPr lang="zh-TW" altLang="en-US" sz="1800" dirty="0"/>
                        <a:t>応急給水対策</a:t>
                      </a: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r>
                        <a:rPr lang="ja-JP" altLang="en-US" sz="1600" dirty="0"/>
                        <a:t>・給水車</a:t>
                      </a:r>
                      <a:r>
                        <a:rPr lang="en-US" altLang="ja-JP" sz="1600" dirty="0"/>
                        <a:t>120</a:t>
                      </a:r>
                      <a:r>
                        <a:rPr lang="ja-JP" altLang="en-US" sz="1600" dirty="0"/>
                        <a:t>台出動</a:t>
                      </a:r>
                      <a:br>
                        <a:rPr lang="ja-JP" altLang="en-US" sz="1600" dirty="0"/>
                      </a:br>
                      <a:r>
                        <a:rPr lang="ja-JP" altLang="en-US" sz="1600" dirty="0"/>
                        <a:t>・自衛隊</a:t>
                      </a:r>
                      <a:r>
                        <a:rPr lang="en-US" altLang="ja-JP" sz="1600" dirty="0"/>
                        <a:t>215</a:t>
                      </a:r>
                      <a:r>
                        <a:rPr lang="ja-JP" altLang="en-US" sz="1600" dirty="0"/>
                        <a:t>車両、警視庁、米軍による応援給水</a:t>
                      </a:r>
                      <a:br>
                        <a:rPr lang="ja-JP" altLang="en-US" sz="1600" dirty="0"/>
                      </a:br>
                      <a:r>
                        <a:rPr lang="ja-JP" altLang="en-US" sz="1600" dirty="0"/>
                        <a:t>・神奈川県からの緊急分水</a:t>
                      </a:r>
                      <a:r>
                        <a:rPr lang="en-US" altLang="ja-JP" sz="1600" dirty="0"/>
                        <a:t>(10</a:t>
                      </a:r>
                      <a:r>
                        <a:rPr lang="ja-JP" altLang="en-US" sz="1600" dirty="0"/>
                        <a:t>万</a:t>
                      </a:r>
                      <a:r>
                        <a:rPr lang="en-US" altLang="ja-JP" sz="1600" dirty="0"/>
                        <a:t>m3</a:t>
                      </a:r>
                      <a:r>
                        <a:rPr lang="ja-JP" altLang="en-US" sz="1600" dirty="0"/>
                        <a:t>／日</a:t>
                      </a:r>
                      <a:r>
                        <a:rPr lang="en-US" altLang="ja-JP" sz="1600" dirty="0"/>
                        <a:t>)</a:t>
                      </a:r>
                      <a:br>
                        <a:rPr lang="en-US" altLang="ja-JP" sz="1600" dirty="0"/>
                      </a:br>
                      <a:r>
                        <a:rPr lang="ja-JP" altLang="en-US" sz="1600" dirty="0"/>
                        <a:t>・北多摩</a:t>
                      </a:r>
                      <a:r>
                        <a:rPr lang="en-US" altLang="ja-JP" sz="1600" dirty="0"/>
                        <a:t>8</a:t>
                      </a:r>
                      <a:r>
                        <a:rPr lang="ja-JP" altLang="en-US" sz="1600" dirty="0"/>
                        <a:t>市</a:t>
                      </a:r>
                      <a:r>
                        <a:rPr lang="en-US" altLang="ja-JP" sz="1600" dirty="0"/>
                        <a:t>(</a:t>
                      </a:r>
                      <a:r>
                        <a:rPr lang="ja-JP" altLang="en-US" sz="1600" dirty="0"/>
                        <a:t>立川、国立など</a:t>
                      </a:r>
                      <a:r>
                        <a:rPr lang="en-US" altLang="ja-JP" sz="1600" dirty="0"/>
                        <a:t>)</a:t>
                      </a:r>
                      <a:r>
                        <a:rPr lang="ja-JP" altLang="en-US" sz="1600" dirty="0"/>
                        <a:t>より受水</a:t>
                      </a:r>
                      <a:br>
                        <a:rPr lang="ja-JP" altLang="en-US" sz="1600" dirty="0"/>
                      </a:br>
                      <a:r>
                        <a:rPr lang="ja-JP" altLang="en-US" sz="1600" dirty="0"/>
                        <a:t>・小河内ダムでの人工降雨実験の実施</a:t>
                      </a: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2461488">
                <a:tc>
                  <a:txBody>
                    <a:bodyPr/>
                    <a:lstStyle/>
                    <a:p>
                      <a:r>
                        <a:rPr lang="ja-JP" altLang="en-US" sz="1800" dirty="0"/>
                        <a:t>生活への影響</a:t>
                      </a: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ja-JP" altLang="en-US" sz="1600" dirty="0"/>
                        <a:t>・家庭ではパン主体の食事に、入浴・洗濯の制限</a:t>
                      </a:r>
                      <a:br>
                        <a:rPr lang="ja-JP" altLang="en-US" sz="1600" dirty="0"/>
                      </a:br>
                      <a:r>
                        <a:rPr lang="ja-JP" altLang="en-US" sz="1600" dirty="0"/>
                        <a:t>・消防活動への影響</a:t>
                      </a:r>
                      <a:r>
                        <a:rPr lang="en-US" altLang="ja-JP" sz="1600" dirty="0"/>
                        <a:t>(</a:t>
                      </a:r>
                      <a:r>
                        <a:rPr lang="ja-JP" altLang="en-US" sz="1600" dirty="0"/>
                        <a:t>消火栓の水の出悪化</a:t>
                      </a:r>
                      <a:r>
                        <a:rPr lang="en-US" altLang="ja-JP" sz="1600" dirty="0"/>
                        <a:t>)</a:t>
                      </a:r>
                      <a:br>
                        <a:rPr lang="en-US" altLang="ja-JP" sz="1600" dirty="0"/>
                      </a:br>
                      <a:r>
                        <a:rPr lang="ja-JP" altLang="en-US" sz="1600" dirty="0"/>
                        <a:t>・医療活動への影響</a:t>
                      </a:r>
                      <a:br>
                        <a:rPr lang="ja-JP" altLang="en-US" sz="1600" dirty="0"/>
                      </a:br>
                      <a:r>
                        <a:rPr lang="ja-JP" altLang="en-US" sz="1600" dirty="0"/>
                        <a:t>　 </a:t>
                      </a:r>
                      <a:r>
                        <a:rPr lang="en-US" altLang="ja-JP" sz="1600" dirty="0"/>
                        <a:t>(</a:t>
                      </a:r>
                      <a:r>
                        <a:rPr lang="ja-JP" altLang="en-US" sz="1600" dirty="0"/>
                        <a:t>手術できない、急患以外は休診</a:t>
                      </a:r>
                      <a:r>
                        <a:rPr lang="en-US" altLang="ja-JP" sz="1600" dirty="0"/>
                        <a:t>) </a:t>
                      </a:r>
                      <a:br>
                        <a:rPr lang="en-US" altLang="ja-JP" sz="1600" dirty="0"/>
                      </a:br>
                      <a:r>
                        <a:rPr lang="ja-JP" altLang="en-US" sz="1600" dirty="0"/>
                        <a:t>・理髪店、クリーニング店、製氷会社への影響</a:t>
                      </a:r>
                      <a:br>
                        <a:rPr lang="ja-JP" altLang="en-US" sz="1600" dirty="0"/>
                      </a:br>
                      <a:r>
                        <a:rPr lang="ja-JP" altLang="en-US" sz="1600" dirty="0"/>
                        <a:t>・プールへの注水禁止</a:t>
                      </a:r>
                      <a:br>
                        <a:rPr lang="ja-JP" altLang="en-US" sz="1600" dirty="0"/>
                      </a:br>
                      <a:r>
                        <a:rPr lang="ja-JP" altLang="en-US" sz="1600" dirty="0"/>
                        <a:t>・給水車からの水運び、時間給水への拘束</a:t>
                      </a:r>
                      <a:br>
                        <a:rPr lang="ja-JP" altLang="en-US" sz="1600" dirty="0"/>
                      </a:br>
                      <a:r>
                        <a:rPr lang="ja-JP" altLang="en-US" sz="1600" dirty="0"/>
                        <a:t>・魚の食中毒の続出</a:t>
                      </a:r>
                    </a:p>
                  </a:txBody>
                  <a:tcPr marL="79403" marR="79403" marT="39701" marB="39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6" name="タイトル 5"/>
          <p:cNvSpPr>
            <a:spLocks noGrp="1"/>
          </p:cNvSpPr>
          <p:nvPr>
            <p:ph type="title"/>
          </p:nvPr>
        </p:nvSpPr>
        <p:spPr/>
        <p:txBody>
          <a:bodyPr/>
          <a:lstStyle/>
          <a:p>
            <a:r>
              <a:rPr kumimoji="1" lang="ja-JP" altLang="en-US" dirty="0" smtClean="0"/>
              <a:t>オリンピック渇水（１９６４）</a:t>
            </a:r>
            <a:endParaRPr kumimoji="1" lang="ja-JP" altLang="en-US" dirty="0"/>
          </a:p>
        </p:txBody>
      </p:sp>
      <p:sp>
        <p:nvSpPr>
          <p:cNvPr id="2" name="テキスト ボックス 1"/>
          <p:cNvSpPr txBox="1"/>
          <p:nvPr/>
        </p:nvSpPr>
        <p:spPr>
          <a:xfrm>
            <a:off x="2133671" y="6069247"/>
            <a:ext cx="4937760" cy="369332"/>
          </a:xfrm>
          <a:prstGeom prst="rect">
            <a:avLst/>
          </a:prstGeom>
          <a:noFill/>
        </p:spPr>
        <p:txBody>
          <a:bodyPr wrap="square" rtlCol="0">
            <a:spAutoFit/>
          </a:bodyPr>
          <a:lstStyle/>
          <a:p>
            <a:r>
              <a:rPr lang="ja-JP" altLang="en-US" dirty="0">
                <a:solidFill>
                  <a:prstClr val="black"/>
                </a:solidFill>
                <a:latin typeface="Calibri"/>
                <a:ea typeface="ＭＳ Ｐゴシック" panose="020B0600070205080204" pitchFamily="50" charset="-128"/>
              </a:rPr>
              <a:t>オリンピックの開会式は</a:t>
            </a:r>
            <a:r>
              <a:rPr lang="en-US" altLang="ja-JP" dirty="0">
                <a:solidFill>
                  <a:prstClr val="black"/>
                </a:solidFill>
                <a:latin typeface="Calibri"/>
                <a:ea typeface="ＭＳ Ｐゴシック" panose="020B0600070205080204" pitchFamily="50" charset="-128"/>
              </a:rPr>
              <a:t>10</a:t>
            </a:r>
            <a:r>
              <a:rPr lang="ja-JP" altLang="en-US" dirty="0">
                <a:solidFill>
                  <a:prstClr val="black"/>
                </a:solidFill>
                <a:latin typeface="Calibri"/>
                <a:ea typeface="ＭＳ Ｐゴシック" panose="020B0600070205080204" pitchFamily="50" charset="-128"/>
              </a:rPr>
              <a:t>月</a:t>
            </a:r>
            <a:r>
              <a:rPr lang="en-US" altLang="ja-JP" dirty="0">
                <a:solidFill>
                  <a:prstClr val="black"/>
                </a:solidFill>
                <a:latin typeface="Calibri"/>
                <a:ea typeface="ＭＳ Ｐゴシック" panose="020B0600070205080204" pitchFamily="50" charset="-128"/>
              </a:rPr>
              <a:t>10</a:t>
            </a:r>
            <a:r>
              <a:rPr lang="ja-JP" altLang="en-US" dirty="0">
                <a:solidFill>
                  <a:prstClr val="black"/>
                </a:solidFill>
                <a:latin typeface="Calibri"/>
                <a:ea typeface="ＭＳ Ｐゴシック" panose="020B0600070205080204" pitchFamily="50" charset="-128"/>
              </a:rPr>
              <a:t>日</a:t>
            </a:r>
          </a:p>
        </p:txBody>
      </p:sp>
    </p:spTree>
    <p:extLst>
      <p:ext uri="{BB962C8B-B14F-4D97-AF65-F5344CB8AC3E}">
        <p14:creationId xmlns:p14="http://schemas.microsoft.com/office/powerpoint/2010/main" val="2387696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609601"/>
            <a:ext cx="10972800" cy="5516568"/>
          </a:xfrm>
        </p:spPr>
        <p:txBody>
          <a:bodyPr>
            <a:normAutofit fontScale="92500" lnSpcReduction="10000"/>
          </a:bodyPr>
          <a:lstStyle/>
          <a:p>
            <a:pPr>
              <a:buFont typeface="Wingdings" panose="05000000000000000000" pitchFamily="2" charset="2"/>
              <a:buChar char="l"/>
            </a:pPr>
            <a:r>
              <a:rPr lang="ja-JP" altLang="en-US" dirty="0" smtClean="0"/>
              <a:t>居安思危 　</a:t>
            </a:r>
            <a:r>
              <a:rPr lang="ja-JP" altLang="en-US" sz="2400" dirty="0" smtClean="0"/>
              <a:t>安きにあり</a:t>
            </a:r>
            <a:r>
              <a:rPr lang="ja-JP" altLang="en-US" sz="2400" dirty="0" err="1" smtClean="0"/>
              <a:t>て危</a:t>
            </a:r>
            <a:r>
              <a:rPr lang="ja-JP" altLang="en-US" sz="2400" dirty="0" smtClean="0"/>
              <a:t>うきを思う。</a:t>
            </a:r>
            <a:endParaRPr lang="en-US" altLang="ja-JP" sz="2400" dirty="0" smtClean="0"/>
          </a:p>
          <a:p>
            <a:pPr marL="0" indent="0">
              <a:buNone/>
            </a:pPr>
            <a:r>
              <a:rPr lang="ja-JP" altLang="en-US" dirty="0" smtClean="0"/>
              <a:t>　　　　　　　</a:t>
            </a:r>
            <a:r>
              <a:rPr lang="en-US" altLang="ja-JP" dirty="0" smtClean="0"/>
              <a:t>Be </a:t>
            </a:r>
            <a:r>
              <a:rPr lang="en-US" altLang="ja-JP" dirty="0"/>
              <a:t>aware of risk while we are safe</a:t>
            </a:r>
          </a:p>
          <a:p>
            <a:pPr marL="0" indent="0">
              <a:buNone/>
            </a:pPr>
            <a:r>
              <a:rPr lang="ja-JP" altLang="en-US" dirty="0" smtClean="0"/>
              <a:t>　思</a:t>
            </a:r>
            <a:r>
              <a:rPr lang="ja-JP" altLang="en-US" dirty="0"/>
              <a:t>則有備 　</a:t>
            </a:r>
            <a:r>
              <a:rPr lang="ja-JP" altLang="en-US" sz="2400" dirty="0"/>
              <a:t>思えばすなわち備えあり</a:t>
            </a:r>
          </a:p>
          <a:p>
            <a:pPr marL="0" indent="0">
              <a:buNone/>
            </a:pPr>
            <a:r>
              <a:rPr lang="ja-JP" altLang="en-US" dirty="0" smtClean="0"/>
              <a:t>　　　　　　　</a:t>
            </a:r>
            <a:r>
              <a:rPr lang="en-US" altLang="ja-JP" dirty="0" smtClean="0"/>
              <a:t>Awareness </a:t>
            </a:r>
            <a:r>
              <a:rPr lang="en-US" altLang="ja-JP" dirty="0"/>
              <a:t>leads us preparedness</a:t>
            </a:r>
          </a:p>
          <a:p>
            <a:pPr marL="0" indent="0">
              <a:buNone/>
            </a:pPr>
            <a:r>
              <a:rPr lang="ja-JP" altLang="en-US" dirty="0" smtClean="0"/>
              <a:t>　有備無患　</a:t>
            </a:r>
            <a:r>
              <a:rPr lang="ja-JP" altLang="en-US" sz="2400" dirty="0" smtClean="0"/>
              <a:t>備え</a:t>
            </a:r>
            <a:r>
              <a:rPr lang="ja-JP" altLang="en-US" sz="2400" dirty="0"/>
              <a:t>あれば患い</a:t>
            </a:r>
            <a:r>
              <a:rPr lang="ja-JP" altLang="en-US" sz="2400" dirty="0" smtClean="0"/>
              <a:t>なし</a:t>
            </a:r>
            <a:endParaRPr lang="en-US" altLang="ja-JP" sz="2400" dirty="0" smtClean="0"/>
          </a:p>
          <a:p>
            <a:pPr marL="0" indent="0">
              <a:buNone/>
            </a:pPr>
            <a:r>
              <a:rPr lang="ja-JP" altLang="en-US" dirty="0" smtClean="0"/>
              <a:t>　　　　　　　</a:t>
            </a:r>
            <a:r>
              <a:rPr lang="en-US" altLang="ja-JP" dirty="0" smtClean="0"/>
              <a:t>Preparedness </a:t>
            </a:r>
            <a:r>
              <a:rPr lang="en-US" altLang="ja-JP" dirty="0"/>
              <a:t>leaves us no </a:t>
            </a:r>
            <a:r>
              <a:rPr lang="en-US" altLang="ja-JP" dirty="0" smtClean="0"/>
              <a:t>regret</a:t>
            </a:r>
          </a:p>
          <a:p>
            <a:pPr marL="0" indent="0">
              <a:buNone/>
            </a:pPr>
            <a:r>
              <a:rPr lang="ja-JP" altLang="en-US" dirty="0" smtClean="0"/>
              <a:t>　　　　　　　　　　　　　　　　　　　</a:t>
            </a:r>
            <a:r>
              <a:rPr lang="ja-JP" altLang="en-US" sz="2400" dirty="0" smtClean="0"/>
              <a:t>　（</a:t>
            </a:r>
            <a:r>
              <a:rPr lang="ja-JP" altLang="en-US" sz="2400" dirty="0"/>
              <a:t>「春秋」左</a:t>
            </a:r>
            <a:r>
              <a:rPr lang="ja-JP" altLang="en-US" sz="2400" dirty="0" smtClean="0"/>
              <a:t>氏伝　　</a:t>
            </a:r>
            <a:endParaRPr lang="en-US" altLang="ja-JP" sz="2400" dirty="0" smtClean="0"/>
          </a:p>
          <a:p>
            <a:pPr marL="0" indent="0">
              <a:buNone/>
            </a:pPr>
            <a:r>
              <a:rPr lang="ja-JP" altLang="en-US" sz="2400" dirty="0" smtClean="0"/>
              <a:t>　　　　　　　　　　　　　　　　　　　　　　　　　　　　</a:t>
            </a:r>
            <a:r>
              <a:rPr lang="en-US" altLang="ja-JP" sz="2400" dirty="0" smtClean="0"/>
              <a:t>Source</a:t>
            </a:r>
            <a:r>
              <a:rPr lang="ja-JP" altLang="en-US" sz="2400" dirty="0"/>
              <a:t>： </a:t>
            </a:r>
            <a:r>
              <a:rPr lang="en-US" altLang="ja-JP" sz="2400" dirty="0" err="1"/>
              <a:t>Zuo</a:t>
            </a:r>
            <a:r>
              <a:rPr lang="en-US" altLang="ja-JP" sz="2400" dirty="0"/>
              <a:t> </a:t>
            </a:r>
            <a:r>
              <a:rPr lang="en-US" altLang="ja-JP" sz="2400" dirty="0" err="1"/>
              <a:t>Qiuming</a:t>
            </a:r>
            <a:r>
              <a:rPr lang="en-US" altLang="ja-JP" sz="2400" dirty="0"/>
              <a:t>  “</a:t>
            </a:r>
            <a:r>
              <a:rPr lang="en-US" altLang="ja-JP" sz="2400" dirty="0" err="1"/>
              <a:t>Zuoshi</a:t>
            </a:r>
            <a:r>
              <a:rPr lang="en-US" altLang="ja-JP" sz="2400" dirty="0"/>
              <a:t> Commentary” </a:t>
            </a:r>
            <a:endParaRPr lang="en-US" altLang="ja-JP" sz="2400" dirty="0" smtClean="0"/>
          </a:p>
          <a:p>
            <a:pPr marL="0" indent="0">
              <a:buNone/>
            </a:pPr>
            <a:r>
              <a:rPr lang="ja-JP" altLang="en-US" sz="2400" dirty="0" smtClean="0"/>
              <a:t>　　　　　　　　　　　　　　　　　　　　　　　　　　　　</a:t>
            </a:r>
            <a:r>
              <a:rPr lang="en-US" altLang="ja-JP" sz="2400" dirty="0" smtClean="0"/>
              <a:t>in </a:t>
            </a:r>
            <a:r>
              <a:rPr lang="en-US" altLang="ja-JP" sz="2400" dirty="0"/>
              <a:t>Confucius ed. ”Spring and Autumn”, </a:t>
            </a:r>
            <a:r>
              <a:rPr lang="en-US" altLang="ja-JP" sz="2400" dirty="0" smtClean="0"/>
              <a:t>480BC</a:t>
            </a:r>
            <a:r>
              <a:rPr lang="ja-JP" altLang="en-US" sz="2400" dirty="0" smtClean="0"/>
              <a:t>）</a:t>
            </a:r>
            <a:endParaRPr lang="en-US" altLang="ja-JP" sz="2400" dirty="0" smtClean="0"/>
          </a:p>
          <a:p>
            <a:pPr marL="0" indent="0" algn="r">
              <a:buNone/>
            </a:pPr>
            <a:endParaRPr lang="en-US" altLang="ja-JP" sz="2400" dirty="0" smtClean="0"/>
          </a:p>
          <a:p>
            <a:pPr>
              <a:buFont typeface="Wingdings" panose="05000000000000000000" pitchFamily="2" charset="2"/>
              <a:buChar char="l"/>
            </a:pPr>
            <a:r>
              <a:rPr kumimoji="1" lang="ja-JP" altLang="en-US" dirty="0" smtClean="0"/>
              <a:t>先憂後楽　</a:t>
            </a:r>
            <a:r>
              <a:rPr kumimoji="1" lang="ja-JP" altLang="en-US" sz="2600" dirty="0" smtClean="0"/>
              <a:t>天下の憂いを先立ち</a:t>
            </a:r>
            <a:r>
              <a:rPr kumimoji="1" lang="ja-JP" altLang="en-US" sz="2600" dirty="0" err="1" smtClean="0"/>
              <a:t>て</a:t>
            </a:r>
            <a:r>
              <a:rPr kumimoji="1" lang="ja-JP" altLang="en-US" sz="2600" dirty="0" smtClean="0"/>
              <a:t>憂え、天下の楽しみに遅れて楽しむ</a:t>
            </a:r>
            <a:endParaRPr kumimoji="1" lang="en-US" altLang="ja-JP" sz="2600" dirty="0" smtClean="0"/>
          </a:p>
          <a:p>
            <a:pPr marL="0" indent="0">
              <a:buNone/>
            </a:pPr>
            <a:r>
              <a:rPr kumimoji="1" lang="ja-JP" altLang="en-US" sz="2400" dirty="0" smtClean="0"/>
              <a:t>　　　　　　　　　　（岳</a:t>
            </a:r>
            <a:r>
              <a:rPr lang="ja-JP" altLang="en-US" sz="2400" dirty="0" smtClean="0"/>
              <a:t>陽楼記、北宋）</a:t>
            </a:r>
            <a:endParaRPr kumimoji="1" lang="ja-JP" altLang="en-US" sz="2400" dirty="0"/>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BF234-546E-4837-AA36-B323F06036B5}"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90323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a:xfrm>
            <a:off x="246743" y="1600201"/>
            <a:ext cx="11945257" cy="4873170"/>
          </a:xfrm>
        </p:spPr>
        <p:txBody>
          <a:bodyPr/>
          <a:lstStyle/>
          <a:p>
            <a:r>
              <a:rPr lang="ja-JP" altLang="en-US" sz="2800" dirty="0" smtClean="0"/>
              <a:t>日本</a:t>
            </a:r>
            <a:r>
              <a:rPr lang="ja-JP" altLang="en-US" sz="2800" dirty="0"/>
              <a:t>災害情報</a:t>
            </a:r>
            <a:r>
              <a:rPr lang="ja-JP" altLang="en-US" sz="2800" dirty="0" smtClean="0"/>
              <a:t>学会、災害</a:t>
            </a:r>
            <a:r>
              <a:rPr kumimoji="1" lang="ja-JP" altLang="en-US" sz="2800" dirty="0" smtClean="0"/>
              <a:t>情報学事典、</a:t>
            </a:r>
            <a:r>
              <a:rPr kumimoji="1" lang="en-US" altLang="ja-JP" sz="2800" dirty="0" smtClean="0"/>
              <a:t>2016.3.10</a:t>
            </a:r>
          </a:p>
          <a:p>
            <a:r>
              <a:rPr kumimoji="1" lang="ja-JP" altLang="en-US" sz="2800" dirty="0" smtClean="0"/>
              <a:t>内閣府、日本の防災パンフ、</a:t>
            </a:r>
            <a:r>
              <a:rPr kumimoji="1" lang="en-US" altLang="ja-JP" sz="2800" dirty="0" smtClean="0"/>
              <a:t>2002.3</a:t>
            </a:r>
          </a:p>
          <a:p>
            <a:r>
              <a:rPr lang="ja-JP" altLang="en-US" sz="2800" dirty="0" smtClean="0"/>
              <a:t>命を守る水害読本、</a:t>
            </a:r>
            <a:r>
              <a:rPr lang="en-US" altLang="ja-JP" sz="2800" dirty="0" smtClean="0"/>
              <a:t>2017.7.30</a:t>
            </a:r>
          </a:p>
          <a:p>
            <a:r>
              <a:rPr lang="ja-JP" altLang="en-US" sz="2800" dirty="0" smtClean="0"/>
              <a:t>伊藤哲朗　国交大講義資料  </a:t>
            </a:r>
            <a:r>
              <a:rPr lang="en-US" altLang="ja-JP" sz="2800" dirty="0" smtClean="0"/>
              <a:t>2017.5. 23</a:t>
            </a:r>
          </a:p>
          <a:p>
            <a:r>
              <a:rPr lang="ja-JP" altLang="en-US" sz="2800" dirty="0" smtClean="0"/>
              <a:t>峰 隆典　　国交大講義資料　</a:t>
            </a:r>
            <a:r>
              <a:rPr lang="en-US" altLang="ja-JP" sz="2800" dirty="0" smtClean="0"/>
              <a:t>2017.10.</a:t>
            </a:r>
          </a:p>
          <a:p>
            <a:r>
              <a:rPr lang="ja-JP" altLang="en-US" sz="2800" dirty="0" smtClean="0"/>
              <a:t>河田恵昭　国交大講義資料　</a:t>
            </a:r>
            <a:r>
              <a:rPr lang="en-US" altLang="ja-JP" sz="2800" dirty="0" smtClean="0"/>
              <a:t>2017.11.6</a:t>
            </a:r>
          </a:p>
          <a:p>
            <a:r>
              <a:rPr lang="ja-JP" altLang="en-US" sz="2800" dirty="0" smtClean="0"/>
              <a:t>島川</a:t>
            </a:r>
            <a:r>
              <a:rPr lang="ja-JP" altLang="en-US" sz="2800" dirty="0"/>
              <a:t>英介、大避難 何が生死を分けるのか</a:t>
            </a:r>
            <a:r>
              <a:rPr lang="ja-JP" altLang="en-US" sz="2800" dirty="0" smtClean="0"/>
              <a:t>、</a:t>
            </a:r>
            <a:r>
              <a:rPr lang="en-US" altLang="ja-JP" sz="2800" dirty="0"/>
              <a:t>NHK</a:t>
            </a:r>
            <a:r>
              <a:rPr lang="ja-JP" altLang="en-US" sz="2800" dirty="0"/>
              <a:t>出版</a:t>
            </a:r>
            <a:r>
              <a:rPr lang="ja-JP" altLang="en-US" sz="2800" dirty="0" smtClean="0"/>
              <a:t>新書、</a:t>
            </a:r>
            <a:r>
              <a:rPr lang="en-US" altLang="ja-JP" sz="2800" dirty="0" smtClean="0"/>
              <a:t>2017.3</a:t>
            </a:r>
            <a:endParaRPr lang="en-US" altLang="ja-JP" sz="2800" dirty="0"/>
          </a:p>
          <a:p>
            <a:r>
              <a:rPr lang="ja-JP" altLang="en-US" sz="2800" dirty="0" smtClean="0"/>
              <a:t>磯田</a:t>
            </a:r>
            <a:r>
              <a:rPr lang="ja-JP" altLang="en-US" sz="2800" dirty="0"/>
              <a:t>道史、天災から日本史を</a:t>
            </a:r>
            <a:r>
              <a:rPr lang="ja-JP" altLang="en-US" sz="2800" dirty="0" smtClean="0"/>
              <a:t>読みなおす、中公</a:t>
            </a:r>
            <a:r>
              <a:rPr lang="ja-JP" altLang="en-US" sz="2800" dirty="0"/>
              <a:t>新書、</a:t>
            </a:r>
            <a:r>
              <a:rPr lang="en-US" altLang="ja-JP" sz="2800" dirty="0" smtClean="0"/>
              <a:t>2014.11</a:t>
            </a:r>
          </a:p>
          <a:p>
            <a:endParaRPr kumimoji="1" lang="en-US" altLang="ja-JP" dirty="0" smtClean="0"/>
          </a:p>
          <a:p>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2136587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847529" y="304800"/>
            <a:ext cx="8496944" cy="1295400"/>
          </a:xfrm>
          <a:prstGeom prst="rect">
            <a:avLst/>
          </a:prstGeom>
          <a:solidFill>
            <a:srgbClr val="002060"/>
          </a:solidFill>
          <a:ln w="28575">
            <a:noFill/>
            <a:miter lim="800000"/>
            <a:headEnd/>
            <a:tailEnd/>
          </a:ln>
        </p:spPr>
        <p:txBody>
          <a:bodyPr anchor="ctr"/>
          <a:lstStyle/>
          <a:p>
            <a:pPr algn="ctr" defTabSz="580553" fontAlgn="base">
              <a:spcBef>
                <a:spcPct val="0"/>
              </a:spcBef>
              <a:spcAft>
                <a:spcPct val="0"/>
              </a:spcAft>
              <a:defRPr/>
            </a:pPr>
            <a:r>
              <a:rPr lang="ja-JP" altLang="en-US" sz="4000" b="1"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itchFamily="50" charset="-128"/>
              </a:rPr>
              <a:t>わが国の長期的な災害発生傾向</a:t>
            </a:r>
            <a:endParaRPr lang="en-US" altLang="ja-JP" sz="4000" b="1"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itchFamily="50" charset="-128"/>
            </a:endParaRPr>
          </a:p>
        </p:txBody>
      </p:sp>
      <p:sp>
        <p:nvSpPr>
          <p:cNvPr id="4099" name="Rectangle 3"/>
          <p:cNvSpPr>
            <a:spLocks noChangeArrowheads="1"/>
          </p:cNvSpPr>
          <p:nvPr/>
        </p:nvSpPr>
        <p:spPr bwMode="auto">
          <a:xfrm>
            <a:off x="1847529" y="1700808"/>
            <a:ext cx="8496944" cy="4968552"/>
          </a:xfrm>
          <a:prstGeom prst="rect">
            <a:avLst/>
          </a:prstGeom>
          <a:solidFill>
            <a:schemeClr val="bg1">
              <a:lumMod val="85000"/>
            </a:schemeClr>
          </a:solidFill>
          <a:ln>
            <a:noFill/>
          </a:ln>
          <a:extLst/>
        </p:spPr>
        <p:txBody>
          <a:bodyPr/>
          <a:lstStyle/>
          <a:p>
            <a:pPr marL="609580" indent="-609580" defTabSz="580553" fontAlgn="base">
              <a:lnSpc>
                <a:spcPct val="90000"/>
              </a:lnSpc>
              <a:spcBef>
                <a:spcPct val="20000"/>
              </a:spcBef>
              <a:spcAft>
                <a:spcPct val="0"/>
              </a:spcAft>
            </a:pPr>
            <a:r>
              <a:rPr lang="ja-JP" altLang="en-US" sz="3200" dirty="0">
                <a:solidFill>
                  <a:srgbClr val="000000"/>
                </a:solidFill>
                <a:latin typeface="Arial" charset="0"/>
                <a:ea typeface="ＭＳ Ｐゴシック" pitchFamily="50" charset="-128"/>
              </a:rPr>
              <a:t>  </a:t>
            </a:r>
            <a:r>
              <a:rPr lang="ja-JP" altLang="en-US" sz="2800" dirty="0">
                <a:solidFill>
                  <a:srgbClr val="FF0000"/>
                </a:solidFill>
                <a:latin typeface="ＭＳ Ｐゴシック" panose="020B0600070205080204" pitchFamily="50" charset="-128"/>
                <a:ea typeface="ＭＳ Ｐゴシック" pitchFamily="50" charset="-128"/>
              </a:rPr>
              <a:t>地球温暖化による風水害の激化傾向</a:t>
            </a: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400" dirty="0">
                <a:solidFill>
                  <a:srgbClr val="000000"/>
                </a:solidFill>
                <a:latin typeface="ＭＳ Ｐゴシック" panose="020B0600070205080204" pitchFamily="50" charset="-128"/>
                <a:ea typeface="ＭＳ Ｐゴシック" pitchFamily="50" charset="-128"/>
              </a:rPr>
              <a:t>1. </a:t>
            </a:r>
            <a:r>
              <a:rPr lang="ja-JP" altLang="en-US" sz="2400" dirty="0">
                <a:solidFill>
                  <a:srgbClr val="000000"/>
                </a:solidFill>
                <a:latin typeface="ＭＳ Ｐゴシック" panose="020B0600070205080204" pitchFamily="50" charset="-128"/>
                <a:ea typeface="ＭＳ Ｐゴシック" pitchFamily="50" charset="-128"/>
              </a:rPr>
              <a:t>台風の大型化、総雨量の増加</a:t>
            </a: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400" dirty="0">
                <a:solidFill>
                  <a:srgbClr val="000000"/>
                </a:solidFill>
                <a:latin typeface="ＭＳ Ｐゴシック" panose="020B0600070205080204" pitchFamily="50" charset="-128"/>
                <a:ea typeface="ＭＳ Ｐゴシック" pitchFamily="50" charset="-128"/>
              </a:rPr>
              <a:t>2. </a:t>
            </a:r>
            <a:r>
              <a:rPr lang="ja-JP" altLang="en-US" sz="2400" dirty="0">
                <a:solidFill>
                  <a:srgbClr val="000000"/>
                </a:solidFill>
                <a:latin typeface="ＭＳ Ｐゴシック" panose="020B0600070205080204" pitchFamily="50" charset="-128"/>
                <a:ea typeface="ＭＳ Ｐゴシック" pitchFamily="50" charset="-128"/>
              </a:rPr>
              <a:t>集中豪雨・ゲリラ豪雨の頻発</a:t>
            </a: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ja-JP" altLang="en-US" sz="2800" dirty="0">
                <a:solidFill>
                  <a:srgbClr val="FF0000"/>
                </a:solidFill>
                <a:latin typeface="ＭＳ Ｐゴシック" panose="020B0600070205080204" pitchFamily="50" charset="-128"/>
                <a:ea typeface="ＭＳ Ｐゴシック" pitchFamily="50" charset="-128"/>
              </a:rPr>
              <a:t>高潮の脅威の増加</a:t>
            </a: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400" dirty="0">
                <a:solidFill>
                  <a:srgbClr val="000000"/>
                </a:solidFill>
                <a:latin typeface="ＭＳ Ｐゴシック" panose="020B0600070205080204" pitchFamily="50" charset="-128"/>
                <a:ea typeface="ＭＳ Ｐゴシック" pitchFamily="50" charset="-128"/>
              </a:rPr>
              <a:t>1. </a:t>
            </a:r>
            <a:r>
              <a:rPr lang="ja-JP" altLang="en-US" sz="2400" dirty="0">
                <a:solidFill>
                  <a:srgbClr val="000000"/>
                </a:solidFill>
                <a:latin typeface="ＭＳ Ｐゴシック" panose="020B0600070205080204" pitchFamily="50" charset="-128"/>
                <a:ea typeface="ＭＳ Ｐゴシック" pitchFamily="50" charset="-128"/>
              </a:rPr>
              <a:t>海面上昇の継続による高潮危険度の増加</a:t>
            </a: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400" dirty="0">
                <a:solidFill>
                  <a:srgbClr val="000000"/>
                </a:solidFill>
                <a:latin typeface="ＭＳ Ｐゴシック" panose="020B0600070205080204" pitchFamily="50" charset="-128"/>
                <a:ea typeface="ＭＳ Ｐゴシック" pitchFamily="50" charset="-128"/>
              </a:rPr>
              <a:t>2. </a:t>
            </a:r>
            <a:r>
              <a:rPr lang="ja-JP" altLang="en-US" sz="2400" dirty="0">
                <a:solidFill>
                  <a:srgbClr val="000000"/>
                </a:solidFill>
                <a:latin typeface="ＭＳ Ｐゴシック" panose="020B0600070205080204" pitchFamily="50" charset="-128"/>
                <a:ea typeface="ＭＳ Ｐゴシック" pitchFamily="50" charset="-128"/>
              </a:rPr>
              <a:t>既存防災施設の機能不足</a:t>
            </a:r>
            <a:endParaRPr lang="en-US" altLang="ja-JP" sz="2400" dirty="0">
              <a:solidFill>
                <a:srgbClr val="000000"/>
              </a:solidFill>
              <a:latin typeface="ＭＳ Ｐゴシック" panose="020B0600070205080204" pitchFamily="50" charset="-128"/>
              <a:ea typeface="ＭＳ Ｐゴシック" pitchFamily="50" charset="-128"/>
            </a:endParaRP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400" dirty="0">
                <a:solidFill>
                  <a:srgbClr val="000000"/>
                </a:solidFill>
                <a:latin typeface="ＭＳ Ｐゴシック" panose="020B0600070205080204" pitchFamily="50" charset="-128"/>
                <a:ea typeface="ＭＳ Ｐゴシック" pitchFamily="50" charset="-128"/>
              </a:rPr>
              <a:t>3.</a:t>
            </a:r>
            <a:r>
              <a:rPr lang="ja-JP" altLang="en-US" sz="2400" dirty="0">
                <a:solidFill>
                  <a:srgbClr val="000000"/>
                </a:solidFill>
                <a:latin typeface="ＭＳ Ｐゴシック" panose="020B0600070205080204" pitchFamily="50" charset="-128"/>
                <a:ea typeface="ＭＳ Ｐゴシック" pitchFamily="50" charset="-128"/>
              </a:rPr>
              <a:t>人工島の地盤沈下の継続（例：大阪・咲洲）</a:t>
            </a: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800" dirty="0">
                <a:solidFill>
                  <a:srgbClr val="FF0000"/>
                </a:solidFill>
                <a:latin typeface="ＭＳ Ｐゴシック" panose="020B0600070205080204" pitchFamily="50" charset="-128"/>
                <a:ea typeface="ＭＳ Ｐゴシック" pitchFamily="50" charset="-128"/>
              </a:rPr>
              <a:t>2100</a:t>
            </a:r>
            <a:r>
              <a:rPr lang="ja-JP" altLang="en-US" sz="2800" dirty="0">
                <a:solidFill>
                  <a:srgbClr val="FF0000"/>
                </a:solidFill>
                <a:latin typeface="ＭＳ Ｐゴシック" panose="020B0600070205080204" pitchFamily="50" charset="-128"/>
                <a:ea typeface="ＭＳ Ｐゴシック" pitchFamily="50" charset="-128"/>
              </a:rPr>
              <a:t>年頃まで続く地震・火山噴火活動の活発化</a:t>
            </a: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400" dirty="0">
                <a:solidFill>
                  <a:srgbClr val="000000"/>
                </a:solidFill>
                <a:latin typeface="ＭＳ Ｐゴシック" panose="020B0600070205080204" pitchFamily="50" charset="-128"/>
                <a:ea typeface="ＭＳ Ｐゴシック" pitchFamily="50" charset="-128"/>
              </a:rPr>
              <a:t>1. </a:t>
            </a:r>
            <a:r>
              <a:rPr lang="ja-JP" altLang="en-US" sz="2400" dirty="0">
                <a:solidFill>
                  <a:srgbClr val="000000"/>
                </a:solidFill>
                <a:latin typeface="ＭＳ Ｐゴシック" panose="020B0600070205080204" pitchFamily="50" charset="-128"/>
                <a:ea typeface="ＭＳ Ｐゴシック" pitchFamily="50" charset="-128"/>
              </a:rPr>
              <a:t>南海トラフ地震、首都直下地震の発生</a:t>
            </a: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400" dirty="0">
                <a:solidFill>
                  <a:srgbClr val="000000"/>
                </a:solidFill>
                <a:latin typeface="ＭＳ Ｐゴシック" panose="020B0600070205080204" pitchFamily="50" charset="-128"/>
                <a:ea typeface="ＭＳ Ｐゴシック" pitchFamily="50" charset="-128"/>
              </a:rPr>
              <a:t>2. </a:t>
            </a:r>
            <a:r>
              <a:rPr lang="ja-JP" altLang="en-US" sz="2400" dirty="0">
                <a:solidFill>
                  <a:srgbClr val="000000"/>
                </a:solidFill>
                <a:latin typeface="ＭＳ Ｐゴシック" panose="020B0600070205080204" pitchFamily="50" charset="-128"/>
                <a:ea typeface="ＭＳ Ｐゴシック" pitchFamily="50" charset="-128"/>
              </a:rPr>
              <a:t>地方での活断層地震の頻発</a:t>
            </a:r>
            <a:endParaRPr lang="en-US" altLang="ja-JP" sz="2400" dirty="0">
              <a:solidFill>
                <a:srgbClr val="000000"/>
              </a:solidFill>
              <a:latin typeface="ＭＳ Ｐゴシック" panose="020B0600070205080204" pitchFamily="50" charset="-128"/>
              <a:ea typeface="ＭＳ Ｐゴシック" pitchFamily="50" charset="-128"/>
            </a:endParaRPr>
          </a:p>
          <a:p>
            <a:pPr marL="609580" indent="-609580" defTabSz="580553" fontAlgn="base">
              <a:lnSpc>
                <a:spcPct val="90000"/>
              </a:lnSpc>
              <a:spcBef>
                <a:spcPct val="20000"/>
              </a:spcBef>
              <a:spcAft>
                <a:spcPct val="0"/>
              </a:spcAft>
            </a:pPr>
            <a:r>
              <a:rPr lang="ja-JP" altLang="en-US" sz="2400" dirty="0">
                <a:solidFill>
                  <a:srgbClr val="000000"/>
                </a:solidFill>
                <a:latin typeface="ＭＳ Ｐゴシック" panose="020B0600070205080204" pitchFamily="50" charset="-128"/>
                <a:ea typeface="ＭＳ Ｐゴシック" pitchFamily="50" charset="-128"/>
              </a:rPr>
              <a:t>　 </a:t>
            </a:r>
            <a:r>
              <a:rPr lang="en-US" altLang="ja-JP" sz="2400" dirty="0">
                <a:solidFill>
                  <a:srgbClr val="000000"/>
                </a:solidFill>
                <a:latin typeface="ＭＳ Ｐゴシック" panose="020B0600070205080204" pitchFamily="50" charset="-128"/>
                <a:ea typeface="ＭＳ Ｐゴシック" pitchFamily="50" charset="-128"/>
              </a:rPr>
              <a:t>3. </a:t>
            </a:r>
            <a:r>
              <a:rPr lang="ja-JP" altLang="en-US" sz="2400" dirty="0">
                <a:solidFill>
                  <a:srgbClr val="000000"/>
                </a:solidFill>
                <a:latin typeface="ＭＳ Ｐゴシック" panose="020B0600070205080204" pitchFamily="50" charset="-128"/>
                <a:ea typeface="ＭＳ Ｐゴシック" pitchFamily="50" charset="-128"/>
              </a:rPr>
              <a:t>富士山をはじめ活火山の噴火危険の継続</a:t>
            </a:r>
            <a:endParaRPr lang="en-US" altLang="ja-JP" sz="2400" dirty="0">
              <a:solidFill>
                <a:srgbClr val="000000"/>
              </a:solidFill>
              <a:latin typeface="ＭＳ Ｐゴシック" panose="020B0600070205080204" pitchFamily="50" charset="-128"/>
              <a:ea typeface="ＭＳ Ｐゴシック" pitchFamily="50" charset="-128"/>
            </a:endParaRPr>
          </a:p>
        </p:txBody>
      </p:sp>
      <p:sp>
        <p:nvSpPr>
          <p:cNvPr id="2" name="正方形/長方形 1"/>
          <p:cNvSpPr/>
          <p:nvPr/>
        </p:nvSpPr>
        <p:spPr bwMode="auto">
          <a:xfrm>
            <a:off x="10344474" y="5979885"/>
            <a:ext cx="1600784" cy="81949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39863" fontAlgn="base">
              <a:spcBef>
                <a:spcPct val="0"/>
              </a:spcBef>
              <a:spcAft>
                <a:spcPct val="0"/>
              </a:spcAft>
            </a:pPr>
            <a:r>
              <a:rPr lang="ja-JP" altLang="en-US" dirty="0" smtClean="0">
                <a:latin typeface="Arial" charset="0"/>
                <a:ea typeface="ＭＳ Ｐゴシック" pitchFamily="50" charset="-128"/>
              </a:rPr>
              <a:t>河 </a:t>
            </a:r>
            <a:r>
              <a:rPr lang="ja-JP" altLang="en-US" dirty="0">
                <a:latin typeface="Arial" charset="0"/>
                <a:ea typeface="ＭＳ Ｐゴシック" pitchFamily="50" charset="-128"/>
              </a:rPr>
              <a:t>田 </a:t>
            </a:r>
            <a:r>
              <a:rPr lang="ja-JP" altLang="en-US" dirty="0" smtClean="0">
                <a:latin typeface="Arial" charset="0"/>
                <a:ea typeface="ＭＳ Ｐゴシック" pitchFamily="50" charset="-128"/>
              </a:rPr>
              <a:t>恵昭氏、</a:t>
            </a:r>
            <a:endParaRPr lang="en-US" altLang="ja-JP" dirty="0" smtClean="0">
              <a:latin typeface="Arial" charset="0"/>
              <a:ea typeface="ＭＳ Ｐゴシック" pitchFamily="50" charset="-128"/>
            </a:endParaRPr>
          </a:p>
          <a:p>
            <a:pPr defTabSz="1439863" fontAlgn="base">
              <a:spcBef>
                <a:spcPct val="0"/>
              </a:spcBef>
              <a:spcAft>
                <a:spcPct val="0"/>
              </a:spcAft>
            </a:pPr>
            <a:r>
              <a:rPr lang="ja-JP" altLang="en-US" dirty="0" smtClean="0">
                <a:latin typeface="Arial" charset="0"/>
                <a:ea typeface="ＭＳ Ｐゴシック" pitchFamily="50" charset="-128"/>
              </a:rPr>
              <a:t>資料より</a:t>
            </a:r>
            <a:endParaRPr lang="ja-JP" altLang="en-US" dirty="0">
              <a:latin typeface="Arial" charset="0"/>
              <a:ea typeface="ＭＳ Ｐゴシック" pitchFamily="50" charset="-128"/>
            </a:endParaRPr>
          </a:p>
        </p:txBody>
      </p:sp>
    </p:spTree>
    <p:extLst>
      <p:ext uri="{BB962C8B-B14F-4D97-AF65-F5344CB8AC3E}">
        <p14:creationId xmlns:p14="http://schemas.microsoft.com/office/powerpoint/2010/main" val="2766612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847529" y="304800"/>
            <a:ext cx="8496944" cy="1295400"/>
          </a:xfrm>
          <a:prstGeom prst="rect">
            <a:avLst/>
          </a:prstGeom>
          <a:solidFill>
            <a:srgbClr val="002060"/>
          </a:solidFill>
          <a:ln w="28575">
            <a:noFill/>
            <a:miter lim="800000"/>
            <a:headEnd/>
            <a:tailEnd/>
          </a:ln>
        </p:spPr>
        <p:txBody>
          <a:bodyPr lIns="91437" tIns="45719" rIns="91437" bIns="45719" anchor="ctr"/>
          <a:lstStyle/>
          <a:p>
            <a:pPr algn="ctr" defTabSz="580553" fontAlgn="base">
              <a:spcBef>
                <a:spcPct val="0"/>
              </a:spcBef>
              <a:spcAft>
                <a:spcPct val="0"/>
              </a:spcAft>
              <a:defRPr/>
            </a:pPr>
            <a:r>
              <a:rPr lang="ja-JP" altLang="en-US" sz="4000" b="1"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itchFamily="50" charset="-128"/>
              </a:rPr>
              <a:t>わが国の社会は、</a:t>
            </a:r>
            <a:endParaRPr lang="en-US" altLang="ja-JP" sz="4000" b="1"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itchFamily="50" charset="-128"/>
            </a:endParaRPr>
          </a:p>
          <a:p>
            <a:pPr algn="ctr" defTabSz="580553" fontAlgn="base">
              <a:spcBef>
                <a:spcPct val="0"/>
              </a:spcBef>
              <a:spcAft>
                <a:spcPct val="0"/>
              </a:spcAft>
              <a:defRPr/>
            </a:pPr>
            <a:r>
              <a:rPr lang="ja-JP" altLang="en-US" sz="4000" b="1"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itchFamily="50" charset="-128"/>
              </a:rPr>
              <a:t>年々、災害にもろくなってきている。</a:t>
            </a:r>
            <a:endParaRPr lang="en-US" altLang="ja-JP" sz="4000" b="1"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itchFamily="50" charset="-128"/>
            </a:endParaRPr>
          </a:p>
        </p:txBody>
      </p:sp>
      <p:sp>
        <p:nvSpPr>
          <p:cNvPr id="4099" name="Rectangle 3"/>
          <p:cNvSpPr>
            <a:spLocks noChangeArrowheads="1"/>
          </p:cNvSpPr>
          <p:nvPr/>
        </p:nvSpPr>
        <p:spPr bwMode="auto">
          <a:xfrm>
            <a:off x="1847529" y="1844824"/>
            <a:ext cx="8496944" cy="4824536"/>
          </a:xfrm>
          <a:prstGeom prst="rect">
            <a:avLst/>
          </a:prstGeom>
          <a:solidFill>
            <a:schemeClr val="bg1">
              <a:lumMod val="85000"/>
            </a:schemeClr>
          </a:solidFill>
          <a:ln>
            <a:noFill/>
          </a:ln>
          <a:extLst/>
        </p:spPr>
        <p:txBody>
          <a:bodyPr lIns="91437" tIns="45719" rIns="91437" bIns="45719"/>
          <a:lstStyle/>
          <a:p>
            <a:pPr marL="609561" indent="-609561" defTabSz="580553" fontAlgn="base">
              <a:lnSpc>
                <a:spcPct val="90000"/>
              </a:lnSpc>
              <a:spcBef>
                <a:spcPct val="20000"/>
              </a:spcBef>
              <a:spcAft>
                <a:spcPct val="0"/>
              </a:spcAft>
            </a:pPr>
            <a:r>
              <a:rPr lang="ja-JP" altLang="en-US" sz="3200" dirty="0">
                <a:solidFill>
                  <a:srgbClr val="000000"/>
                </a:solidFill>
                <a:latin typeface="ＭＳ Ｐゴシック" panose="020B0600070205080204" pitchFamily="50" charset="-128"/>
                <a:ea typeface="ＭＳ Ｐゴシック" pitchFamily="50" charset="-128"/>
              </a:rPr>
              <a:t>  </a:t>
            </a:r>
            <a:r>
              <a:rPr lang="ja-JP" altLang="en-US" sz="2800" dirty="0">
                <a:solidFill>
                  <a:srgbClr val="FF0000"/>
                </a:solidFill>
                <a:latin typeface="ＭＳ Ｐゴシック" panose="020B0600070205080204" pitchFamily="50" charset="-128"/>
                <a:ea typeface="ＭＳ Ｐゴシック" pitchFamily="50" charset="-128"/>
              </a:rPr>
              <a:t>豊かな社会での防災力の明確な低下傾向</a:t>
            </a:r>
          </a:p>
          <a:p>
            <a:pPr marL="609561" indent="-609561" defTabSz="580553" fontAlgn="base">
              <a:lnSpc>
                <a:spcPct val="90000"/>
              </a:lnSpc>
              <a:spcBef>
                <a:spcPct val="20000"/>
              </a:spcBef>
              <a:spcAft>
                <a:spcPct val="0"/>
              </a:spcAft>
            </a:pPr>
            <a:r>
              <a:rPr lang="ja-JP" altLang="en-US" sz="2800" dirty="0">
                <a:solidFill>
                  <a:srgbClr val="000000"/>
                </a:solidFill>
                <a:latin typeface="ＭＳ Ｐゴシック" panose="020B0600070205080204" pitchFamily="50" charset="-128"/>
                <a:ea typeface="ＭＳ Ｐゴシック" pitchFamily="50" charset="-128"/>
              </a:rPr>
              <a:t>　 </a:t>
            </a:r>
            <a:r>
              <a:rPr lang="en-US" altLang="ja-JP" sz="2800" dirty="0">
                <a:solidFill>
                  <a:srgbClr val="000000"/>
                </a:solidFill>
                <a:latin typeface="ＭＳ Ｐゴシック" panose="020B0600070205080204" pitchFamily="50" charset="-128"/>
                <a:ea typeface="ＭＳ Ｐゴシック" pitchFamily="50" charset="-128"/>
              </a:rPr>
              <a:t>1. </a:t>
            </a:r>
            <a:r>
              <a:rPr lang="ja-JP" altLang="en-US" sz="2800" dirty="0">
                <a:solidFill>
                  <a:srgbClr val="000000"/>
                </a:solidFill>
                <a:latin typeface="ＭＳ Ｐゴシック" panose="020B0600070205080204" pitchFamily="50" charset="-128"/>
                <a:ea typeface="ＭＳ Ｐゴシック" pitchFamily="50" charset="-128"/>
              </a:rPr>
              <a:t>高齢者がどんどん増える（体力や判断力が低くなる）。</a:t>
            </a:r>
          </a:p>
          <a:p>
            <a:pPr marL="609561" indent="-609561" defTabSz="580553" fontAlgn="base">
              <a:lnSpc>
                <a:spcPct val="90000"/>
              </a:lnSpc>
              <a:spcBef>
                <a:spcPct val="20000"/>
              </a:spcBef>
              <a:spcAft>
                <a:spcPct val="0"/>
              </a:spcAft>
            </a:pPr>
            <a:r>
              <a:rPr lang="ja-JP" altLang="en-US" sz="2800" dirty="0">
                <a:solidFill>
                  <a:srgbClr val="000000"/>
                </a:solidFill>
                <a:latin typeface="ＭＳ Ｐゴシック" panose="020B0600070205080204" pitchFamily="50" charset="-128"/>
                <a:ea typeface="ＭＳ Ｐゴシック" pitchFamily="50" charset="-128"/>
              </a:rPr>
              <a:t>　 </a:t>
            </a:r>
            <a:r>
              <a:rPr lang="en-US" altLang="ja-JP" sz="2800" dirty="0">
                <a:solidFill>
                  <a:srgbClr val="000000"/>
                </a:solidFill>
                <a:latin typeface="ＭＳ Ｐゴシック" panose="020B0600070205080204" pitchFamily="50" charset="-128"/>
                <a:ea typeface="ＭＳ Ｐゴシック" pitchFamily="50" charset="-128"/>
              </a:rPr>
              <a:t>2. </a:t>
            </a:r>
            <a:r>
              <a:rPr lang="ja-JP" altLang="en-US" sz="2800" dirty="0">
                <a:solidFill>
                  <a:srgbClr val="000000"/>
                </a:solidFill>
                <a:latin typeface="ＭＳ Ｐゴシック" panose="020B0600070205080204" pitchFamily="50" charset="-128"/>
                <a:ea typeface="ＭＳ Ｐゴシック" pitchFamily="50" charset="-128"/>
              </a:rPr>
              <a:t>私たちは“生きもの”であることを忘れている。</a:t>
            </a:r>
          </a:p>
          <a:p>
            <a:pPr marL="609561" indent="-609561" defTabSz="580553" fontAlgn="base">
              <a:lnSpc>
                <a:spcPct val="90000"/>
              </a:lnSpc>
              <a:spcBef>
                <a:spcPct val="20000"/>
              </a:spcBef>
              <a:spcAft>
                <a:spcPct val="0"/>
              </a:spcAft>
            </a:pPr>
            <a:r>
              <a:rPr lang="ja-JP" altLang="en-US" sz="2800" dirty="0">
                <a:solidFill>
                  <a:srgbClr val="000000"/>
                </a:solidFill>
                <a:latin typeface="ＭＳ Ｐゴシック" panose="020B0600070205080204" pitchFamily="50" charset="-128"/>
                <a:ea typeface="ＭＳ Ｐゴシック" pitchFamily="50" charset="-128"/>
              </a:rPr>
              <a:t>　</a:t>
            </a:r>
            <a:r>
              <a:rPr lang="ja-JP" altLang="en-US" sz="2800" dirty="0">
                <a:solidFill>
                  <a:srgbClr val="FF0000"/>
                </a:solidFill>
                <a:latin typeface="ＭＳ Ｐゴシック" panose="020B0600070205080204" pitchFamily="50" charset="-128"/>
                <a:ea typeface="ＭＳ Ｐゴシック" pitchFamily="50" charset="-128"/>
              </a:rPr>
              <a:t>高度・複雑化経済社会での被害の多様化</a:t>
            </a:r>
          </a:p>
          <a:p>
            <a:pPr marL="609561" indent="-609561" defTabSz="580553" fontAlgn="base">
              <a:lnSpc>
                <a:spcPct val="90000"/>
              </a:lnSpc>
              <a:spcBef>
                <a:spcPct val="20000"/>
              </a:spcBef>
              <a:spcAft>
                <a:spcPct val="0"/>
              </a:spcAft>
            </a:pPr>
            <a:r>
              <a:rPr lang="ja-JP" altLang="en-US" sz="2800" dirty="0">
                <a:solidFill>
                  <a:srgbClr val="000000"/>
                </a:solidFill>
                <a:latin typeface="ＭＳ Ｐゴシック" panose="020B0600070205080204" pitchFamily="50" charset="-128"/>
                <a:ea typeface="ＭＳ Ｐゴシック" pitchFamily="50" charset="-128"/>
              </a:rPr>
              <a:t>　 </a:t>
            </a:r>
            <a:r>
              <a:rPr lang="en-US" altLang="ja-JP" sz="2800" dirty="0">
                <a:solidFill>
                  <a:srgbClr val="000000"/>
                </a:solidFill>
                <a:latin typeface="ＭＳ Ｐゴシック" panose="020B0600070205080204" pitchFamily="50" charset="-128"/>
                <a:ea typeface="ＭＳ Ｐゴシック" pitchFamily="50" charset="-128"/>
              </a:rPr>
              <a:t>1. </a:t>
            </a:r>
            <a:r>
              <a:rPr lang="ja-JP" altLang="en-US" sz="2800" dirty="0">
                <a:solidFill>
                  <a:srgbClr val="000000"/>
                </a:solidFill>
                <a:latin typeface="ＭＳ Ｐゴシック" panose="020B0600070205080204" pitchFamily="50" charset="-128"/>
                <a:ea typeface="ＭＳ Ｐゴシック" pitchFamily="50" charset="-128"/>
              </a:rPr>
              <a:t>大都市では地下街が無秩序に拡大中</a:t>
            </a:r>
          </a:p>
          <a:p>
            <a:pPr marL="609561" indent="-609561" defTabSz="580553" fontAlgn="base">
              <a:lnSpc>
                <a:spcPct val="90000"/>
              </a:lnSpc>
              <a:spcBef>
                <a:spcPct val="20000"/>
              </a:spcBef>
              <a:spcAft>
                <a:spcPct val="0"/>
              </a:spcAft>
            </a:pPr>
            <a:r>
              <a:rPr lang="ja-JP" altLang="en-US" sz="2800" dirty="0">
                <a:solidFill>
                  <a:srgbClr val="000000"/>
                </a:solidFill>
                <a:latin typeface="ＭＳ Ｐゴシック" panose="020B0600070205080204" pitchFamily="50" charset="-128"/>
                <a:ea typeface="ＭＳ Ｐゴシック" pitchFamily="50" charset="-128"/>
              </a:rPr>
              <a:t>　 </a:t>
            </a:r>
            <a:r>
              <a:rPr lang="en-US" altLang="ja-JP" sz="2800" dirty="0">
                <a:solidFill>
                  <a:srgbClr val="000000"/>
                </a:solidFill>
                <a:latin typeface="ＭＳ Ｐゴシック" panose="020B0600070205080204" pitchFamily="50" charset="-128"/>
                <a:ea typeface="ＭＳ Ｐゴシック" pitchFamily="50" charset="-128"/>
              </a:rPr>
              <a:t>2. </a:t>
            </a:r>
            <a:r>
              <a:rPr lang="ja-JP" altLang="en-US" sz="2800" dirty="0">
                <a:solidFill>
                  <a:srgbClr val="000000"/>
                </a:solidFill>
                <a:latin typeface="ＭＳ Ｐゴシック" panose="020B0600070205080204" pitchFamily="50" charset="-128"/>
                <a:ea typeface="ＭＳ Ｐゴシック" pitchFamily="50" charset="-128"/>
              </a:rPr>
              <a:t>情報に過度に依存した社会経済活動が集中</a:t>
            </a:r>
          </a:p>
          <a:p>
            <a:pPr marL="609561" indent="-609561" defTabSz="580553" fontAlgn="base">
              <a:lnSpc>
                <a:spcPct val="90000"/>
              </a:lnSpc>
              <a:spcBef>
                <a:spcPct val="20000"/>
              </a:spcBef>
              <a:spcAft>
                <a:spcPct val="0"/>
              </a:spcAft>
            </a:pPr>
            <a:r>
              <a:rPr lang="ja-JP" altLang="en-US" sz="2800" dirty="0">
                <a:solidFill>
                  <a:srgbClr val="000000"/>
                </a:solidFill>
                <a:latin typeface="ＭＳ Ｐゴシック" panose="020B0600070205080204" pitchFamily="50" charset="-128"/>
                <a:ea typeface="ＭＳ Ｐゴシック" pitchFamily="50" charset="-128"/>
              </a:rPr>
              <a:t>　</a:t>
            </a:r>
            <a:r>
              <a:rPr lang="ja-JP" altLang="en-US" sz="2800" dirty="0">
                <a:solidFill>
                  <a:srgbClr val="FF0000"/>
                </a:solidFill>
                <a:latin typeface="ＭＳ Ｐゴシック" panose="020B0600070205080204" pitchFamily="50" charset="-128"/>
                <a:ea typeface="ＭＳ Ｐゴシック" pitchFamily="50" charset="-128"/>
              </a:rPr>
              <a:t>発生外力（ハザード）が巨大化</a:t>
            </a:r>
          </a:p>
          <a:p>
            <a:pPr marL="609561" indent="-609561" defTabSz="580553" fontAlgn="base">
              <a:lnSpc>
                <a:spcPct val="90000"/>
              </a:lnSpc>
              <a:spcBef>
                <a:spcPct val="20000"/>
              </a:spcBef>
              <a:spcAft>
                <a:spcPct val="0"/>
              </a:spcAft>
            </a:pPr>
            <a:r>
              <a:rPr lang="ja-JP" altLang="en-US" sz="2800" dirty="0">
                <a:solidFill>
                  <a:srgbClr val="000000"/>
                </a:solidFill>
                <a:latin typeface="ＭＳ Ｐゴシック" panose="020B0600070205080204" pitchFamily="50" charset="-128"/>
                <a:ea typeface="ＭＳ Ｐゴシック" pitchFamily="50" charset="-128"/>
              </a:rPr>
              <a:t>　 </a:t>
            </a:r>
            <a:r>
              <a:rPr lang="en-US" altLang="ja-JP" sz="2800" dirty="0">
                <a:solidFill>
                  <a:srgbClr val="000000"/>
                </a:solidFill>
                <a:latin typeface="ＭＳ Ｐゴシック" panose="020B0600070205080204" pitchFamily="50" charset="-128"/>
                <a:ea typeface="ＭＳ Ｐゴシック" pitchFamily="50" charset="-128"/>
              </a:rPr>
              <a:t>1. </a:t>
            </a:r>
            <a:r>
              <a:rPr lang="ja-JP" altLang="en-US" sz="2800" dirty="0">
                <a:solidFill>
                  <a:srgbClr val="000000"/>
                </a:solidFill>
                <a:latin typeface="ＭＳ Ｐゴシック" panose="020B0600070205080204" pitchFamily="50" charset="-128"/>
                <a:ea typeface="ＭＳ Ｐゴシック" pitchFamily="50" charset="-128"/>
              </a:rPr>
              <a:t>地球温暖化の進行による風水害の頻発・激化</a:t>
            </a:r>
          </a:p>
          <a:p>
            <a:pPr marL="609561" indent="-609561" defTabSz="580553" fontAlgn="base">
              <a:lnSpc>
                <a:spcPct val="90000"/>
              </a:lnSpc>
              <a:spcBef>
                <a:spcPct val="20000"/>
              </a:spcBef>
              <a:spcAft>
                <a:spcPct val="0"/>
              </a:spcAft>
            </a:pPr>
            <a:r>
              <a:rPr lang="ja-JP" altLang="en-US" sz="2800" dirty="0">
                <a:solidFill>
                  <a:srgbClr val="000000"/>
                </a:solidFill>
                <a:latin typeface="ＭＳ Ｐゴシック" panose="020B0600070205080204" pitchFamily="50" charset="-128"/>
                <a:ea typeface="ＭＳ Ｐゴシック" pitchFamily="50" charset="-128"/>
              </a:rPr>
              <a:t>　 </a:t>
            </a:r>
            <a:r>
              <a:rPr lang="en-US" altLang="ja-JP" sz="2800" dirty="0">
                <a:solidFill>
                  <a:srgbClr val="000000"/>
                </a:solidFill>
                <a:latin typeface="ＭＳ Ｐゴシック" panose="020B0600070205080204" pitchFamily="50" charset="-128"/>
                <a:ea typeface="ＭＳ Ｐゴシック" pitchFamily="50" charset="-128"/>
              </a:rPr>
              <a:t>2. </a:t>
            </a:r>
            <a:r>
              <a:rPr lang="ja-JP" altLang="en-US" sz="2800" dirty="0">
                <a:solidFill>
                  <a:srgbClr val="000000"/>
                </a:solidFill>
                <a:latin typeface="ＭＳ Ｐゴシック" panose="020B0600070205080204" pitchFamily="50" charset="-128"/>
                <a:ea typeface="ＭＳ Ｐゴシック" pitchFamily="50" charset="-128"/>
              </a:rPr>
              <a:t>環太平洋地震・火山帯の活発化</a:t>
            </a:r>
          </a:p>
        </p:txBody>
      </p:sp>
      <p:sp>
        <p:nvSpPr>
          <p:cNvPr id="6" name="正方形/長方形 5"/>
          <p:cNvSpPr/>
          <p:nvPr/>
        </p:nvSpPr>
        <p:spPr bwMode="auto">
          <a:xfrm>
            <a:off x="10475103" y="6038501"/>
            <a:ext cx="1600784" cy="81949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39863" fontAlgn="base">
              <a:spcBef>
                <a:spcPct val="0"/>
              </a:spcBef>
              <a:spcAft>
                <a:spcPct val="0"/>
              </a:spcAft>
            </a:pPr>
            <a:r>
              <a:rPr lang="ja-JP" altLang="en-US" dirty="0" smtClean="0">
                <a:latin typeface="Arial" charset="0"/>
                <a:ea typeface="ＭＳ Ｐゴシック" pitchFamily="50" charset="-128"/>
              </a:rPr>
              <a:t>河 </a:t>
            </a:r>
            <a:r>
              <a:rPr lang="ja-JP" altLang="en-US" dirty="0">
                <a:latin typeface="Arial" charset="0"/>
                <a:ea typeface="ＭＳ Ｐゴシック" pitchFamily="50" charset="-128"/>
              </a:rPr>
              <a:t>田 </a:t>
            </a:r>
            <a:r>
              <a:rPr lang="ja-JP" altLang="en-US" dirty="0" smtClean="0">
                <a:latin typeface="Arial" charset="0"/>
                <a:ea typeface="ＭＳ Ｐゴシック" pitchFamily="50" charset="-128"/>
              </a:rPr>
              <a:t>恵昭氏、</a:t>
            </a:r>
            <a:endParaRPr lang="en-US" altLang="ja-JP" dirty="0" smtClean="0">
              <a:latin typeface="Arial" charset="0"/>
              <a:ea typeface="ＭＳ Ｐゴシック" pitchFamily="50" charset="-128"/>
            </a:endParaRPr>
          </a:p>
          <a:p>
            <a:pPr defTabSz="1439863" fontAlgn="base">
              <a:spcBef>
                <a:spcPct val="0"/>
              </a:spcBef>
              <a:spcAft>
                <a:spcPct val="0"/>
              </a:spcAft>
            </a:pPr>
            <a:r>
              <a:rPr lang="ja-JP" altLang="en-US" dirty="0" smtClean="0">
                <a:latin typeface="Arial" charset="0"/>
                <a:ea typeface="ＭＳ Ｐゴシック" pitchFamily="50" charset="-128"/>
              </a:rPr>
              <a:t>資料より</a:t>
            </a:r>
            <a:endParaRPr lang="ja-JP" altLang="en-US" dirty="0">
              <a:latin typeface="Arial" charset="0"/>
              <a:ea typeface="ＭＳ Ｐゴシック" pitchFamily="50" charset="-128"/>
            </a:endParaRPr>
          </a:p>
        </p:txBody>
      </p:sp>
    </p:spTree>
    <p:extLst>
      <p:ext uri="{BB962C8B-B14F-4D97-AF65-F5344CB8AC3E}">
        <p14:creationId xmlns:p14="http://schemas.microsoft.com/office/powerpoint/2010/main" val="3669483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コンテンツ プレースホルダー 2"/>
          <p:cNvSpPr>
            <a:spLocks noGrp="1"/>
          </p:cNvSpPr>
          <p:nvPr>
            <p:ph idx="1"/>
          </p:nvPr>
        </p:nvSpPr>
        <p:spPr>
          <a:xfrm>
            <a:off x="1847528" y="1400784"/>
            <a:ext cx="8568952" cy="4836529"/>
          </a:xfrm>
          <a:noFill/>
        </p:spPr>
        <p:txBody>
          <a:bodyPr>
            <a:normAutofit fontScale="92500" lnSpcReduction="20000"/>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首都直下地震</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M7.3,</a:t>
            </a: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30</a:t>
            </a:r>
            <a:r>
              <a:rPr lang="ja-JP" altLang="en-US" sz="2400" dirty="0">
                <a:latin typeface="ＭＳ Ｐゴシック" panose="020B0600070205080204" pitchFamily="50" charset="-128"/>
                <a:ea typeface="ＭＳ Ｐゴシック" panose="020B0600070205080204" pitchFamily="50" charset="-128"/>
              </a:rPr>
              <a:t>年以内の発生確率：</a:t>
            </a:r>
            <a:r>
              <a:rPr lang="en-US" altLang="ja-JP" sz="2400" dirty="0">
                <a:latin typeface="ＭＳ Ｐゴシック" panose="020B0600070205080204" pitchFamily="50" charset="-128"/>
                <a:ea typeface="ＭＳ Ｐゴシック" panose="020B0600070205080204" pitchFamily="50" charset="-128"/>
              </a:rPr>
              <a:t>70</a:t>
            </a:r>
            <a:r>
              <a:rPr lang="ja-JP" altLang="en-US" sz="2400" dirty="0">
                <a:latin typeface="ＭＳ Ｐゴシック" panose="020B0600070205080204" pitchFamily="50" charset="-128"/>
                <a:ea typeface="ＭＳ Ｐゴシック" panose="020B0600070205080204" pitchFamily="50" charset="-128"/>
              </a:rPr>
              <a:t>％、震度</a:t>
            </a:r>
            <a:r>
              <a:rPr lang="en-US" altLang="ja-JP" sz="2400" dirty="0">
                <a:latin typeface="ＭＳ Ｐゴシック" panose="020B0600070205080204" pitchFamily="50" charset="-128"/>
                <a:ea typeface="ＭＳ Ｐゴシック" panose="020B0600070205080204" pitchFamily="50" charset="-128"/>
              </a:rPr>
              <a:t>7</a:t>
            </a:r>
            <a:r>
              <a:rPr lang="ja-JP" altLang="en-US" sz="2400" dirty="0" err="1">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被災地人口（震度</a:t>
            </a:r>
            <a:r>
              <a:rPr lang="en-US" altLang="ja-JP" sz="2400" dirty="0">
                <a:latin typeface="ＭＳ Ｐゴシック" panose="020B0600070205080204" pitchFamily="50" charset="-128"/>
                <a:ea typeface="ＭＳ Ｐゴシック" panose="020B0600070205080204" pitchFamily="50" charset="-128"/>
              </a:rPr>
              <a:t>6</a:t>
            </a:r>
            <a:r>
              <a:rPr lang="ja-JP" altLang="en-US" sz="2400" dirty="0">
                <a:latin typeface="ＭＳ Ｐゴシック" panose="020B0600070205080204" pitchFamily="50" charset="-128"/>
                <a:ea typeface="ＭＳ Ｐゴシック" panose="020B0600070205080204" pitchFamily="50" charset="-128"/>
              </a:rPr>
              <a:t>弱以上）：約</a:t>
            </a:r>
            <a:r>
              <a:rPr lang="en-US" altLang="ja-JP" sz="2400" dirty="0">
                <a:latin typeface="ＭＳ Ｐゴシック" panose="020B0600070205080204" pitchFamily="50" charset="-128"/>
                <a:ea typeface="ＭＳ Ｐゴシック" panose="020B0600070205080204" pitchFamily="50" charset="-128"/>
              </a:rPr>
              <a:t>3,000</a:t>
            </a:r>
            <a:r>
              <a:rPr lang="ja-JP" altLang="en-US" sz="2400" dirty="0">
                <a:latin typeface="ＭＳ Ｐゴシック" panose="020B0600070205080204" pitchFamily="50" charset="-128"/>
                <a:ea typeface="ＭＳ Ｐゴシック" panose="020B0600070205080204" pitchFamily="50" charset="-128"/>
              </a:rPr>
              <a:t>万人、想定死者数：約</a:t>
            </a:r>
            <a:r>
              <a:rPr lang="en-US" altLang="ja-JP" sz="2400" dirty="0">
                <a:latin typeface="ＭＳ Ｐゴシック" panose="020B0600070205080204" pitchFamily="50" charset="-128"/>
                <a:ea typeface="ＭＳ Ｐゴシック" panose="020B0600070205080204" pitchFamily="50" charset="-128"/>
              </a:rPr>
              <a:t>2.3</a:t>
            </a:r>
            <a:r>
              <a:rPr lang="ja-JP" altLang="en-US" sz="2400" dirty="0">
                <a:latin typeface="ＭＳ Ｐゴシック" panose="020B0600070205080204" pitchFamily="50" charset="-128"/>
                <a:ea typeface="ＭＳ Ｐゴシック" panose="020B0600070205080204" pitchFamily="50" charset="-128"/>
              </a:rPr>
              <a:t>万人、震災がれき量：</a:t>
            </a:r>
            <a:r>
              <a:rPr lang="en-US" altLang="ja-JP" sz="2400" dirty="0">
                <a:latin typeface="ＭＳ Ｐゴシック" panose="020B0600070205080204" pitchFamily="50" charset="-128"/>
                <a:ea typeface="ＭＳ Ｐゴシック" panose="020B0600070205080204" pitchFamily="50" charset="-128"/>
              </a:rPr>
              <a:t>9,800</a:t>
            </a:r>
            <a:r>
              <a:rPr lang="ja-JP" altLang="en-US" sz="2400" dirty="0">
                <a:latin typeface="ＭＳ Ｐゴシック" panose="020B0600070205080204" pitchFamily="50" charset="-128"/>
                <a:ea typeface="ＭＳ Ｐゴシック" panose="020B0600070205080204" pitchFamily="50" charset="-128"/>
              </a:rPr>
              <a:t>万トン、被害額：</a:t>
            </a:r>
            <a:r>
              <a:rPr lang="en-US" altLang="ja-JP" sz="2400" dirty="0">
                <a:latin typeface="ＭＳ Ｐゴシック" panose="020B0600070205080204" pitchFamily="50" charset="-128"/>
                <a:ea typeface="ＭＳ Ｐゴシック" panose="020B0600070205080204" pitchFamily="50" charset="-128"/>
              </a:rPr>
              <a:t>95</a:t>
            </a:r>
            <a:r>
              <a:rPr lang="ja-JP" altLang="en-US" sz="2400" dirty="0">
                <a:latin typeface="ＭＳ Ｐゴシック" panose="020B0600070205080204" pitchFamily="50" charset="-128"/>
                <a:ea typeface="ＭＳ Ｐゴシック" panose="020B0600070205080204" pitchFamily="50" charset="-128"/>
              </a:rPr>
              <a:t>兆円、首都機能の喪失を伴う</a:t>
            </a:r>
            <a:r>
              <a:rPr lang="ja-JP" altLang="en-US" sz="2400" b="1" dirty="0">
                <a:solidFill>
                  <a:srgbClr val="FF0000"/>
                </a:solidFill>
                <a:latin typeface="ＭＳ Ｐゴシック" panose="020B0600070205080204" pitchFamily="50" charset="-128"/>
                <a:ea typeface="ＭＳ Ｐゴシック" panose="020B0600070205080204" pitchFamily="50" charset="-128"/>
              </a:rPr>
              <a:t>スーパー都市災害</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endParaRPr lang="en-US" altLang="ja-JP" sz="2400" dirty="0">
              <a:latin typeface="ＭＳ Ｐゴシック" panose="020B0600070205080204" pitchFamily="50" charset="-128"/>
              <a:ea typeface="ＭＳ Ｐゴシック" panose="020B0600070205080204" pitchFamily="50" charset="-128"/>
            </a:endParaRPr>
          </a:p>
          <a:p>
            <a:r>
              <a:rPr lang="ja-JP" altLang="en-US" sz="2800" dirty="0">
                <a:solidFill>
                  <a:srgbClr val="FF0000"/>
                </a:solidFill>
                <a:latin typeface="ＭＳ Ｐゴシック" panose="020B0600070205080204" pitchFamily="50" charset="-128"/>
                <a:ea typeface="ＭＳ Ｐゴシック" panose="020B0600070205080204" pitchFamily="50" charset="-128"/>
              </a:rPr>
              <a:t>南海トラフ巨大地震</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M9.0, 30</a:t>
            </a:r>
            <a:r>
              <a:rPr lang="ja-JP" altLang="en-US" sz="2400" dirty="0">
                <a:latin typeface="ＭＳ Ｐゴシック" panose="020B0600070205080204" pitchFamily="50" charset="-128"/>
                <a:ea typeface="ＭＳ Ｐゴシック" panose="020B0600070205080204" pitchFamily="50" charset="-128"/>
              </a:rPr>
              <a:t>年以内の発生確率：</a:t>
            </a:r>
            <a:r>
              <a:rPr lang="en-US" altLang="ja-JP" sz="2400" dirty="0">
                <a:latin typeface="ＭＳ Ｐゴシック" panose="020B0600070205080204" pitchFamily="50" charset="-128"/>
                <a:ea typeface="ＭＳ Ｐゴシック" panose="020B0600070205080204" pitchFamily="50" charset="-128"/>
              </a:rPr>
              <a:t>70</a:t>
            </a:r>
            <a:r>
              <a:rPr lang="ja-JP" altLang="en-US" sz="2400" dirty="0">
                <a:latin typeface="ＭＳ Ｐゴシック" panose="020B0600070205080204" pitchFamily="50" charset="-128"/>
                <a:ea typeface="ＭＳ Ｐゴシック" panose="020B0600070205080204" pitchFamily="50" charset="-128"/>
              </a:rPr>
              <a:t>％、震度</a:t>
            </a:r>
            <a:r>
              <a:rPr lang="en-US" altLang="ja-JP" sz="2400" dirty="0">
                <a:latin typeface="ＭＳ Ｐゴシック" panose="020B0600070205080204" pitchFamily="50" charset="-128"/>
                <a:ea typeface="ＭＳ Ｐゴシック" panose="020B0600070205080204" pitchFamily="50" charset="-128"/>
              </a:rPr>
              <a:t>7</a:t>
            </a:r>
            <a:r>
              <a:rPr lang="ja-JP" altLang="en-US" sz="2400" dirty="0" err="1">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被災地人口（震度</a:t>
            </a:r>
            <a:r>
              <a:rPr lang="en-US" altLang="ja-JP" sz="2400" dirty="0">
                <a:latin typeface="ＭＳ Ｐゴシック" panose="020B0600070205080204" pitchFamily="50" charset="-128"/>
                <a:ea typeface="ＭＳ Ｐゴシック" panose="020B0600070205080204" pitchFamily="50" charset="-128"/>
              </a:rPr>
              <a:t>6</a:t>
            </a:r>
            <a:r>
              <a:rPr lang="ja-JP" altLang="en-US" sz="2400" dirty="0">
                <a:latin typeface="ＭＳ Ｐゴシック" panose="020B0600070205080204" pitchFamily="50" charset="-128"/>
                <a:ea typeface="ＭＳ Ｐゴシック" panose="020B0600070205080204" pitchFamily="50" charset="-128"/>
              </a:rPr>
              <a:t>弱以上）：約</a:t>
            </a:r>
            <a:r>
              <a:rPr lang="en-US" altLang="ja-JP" sz="2400" dirty="0">
                <a:latin typeface="ＭＳ Ｐゴシック" panose="020B0600070205080204" pitchFamily="50" charset="-128"/>
                <a:ea typeface="ＭＳ Ｐゴシック" panose="020B0600070205080204" pitchFamily="50" charset="-128"/>
              </a:rPr>
              <a:t>4,073</a:t>
            </a:r>
            <a:r>
              <a:rPr lang="ja-JP" altLang="en-US" sz="2400" dirty="0">
                <a:latin typeface="ＭＳ Ｐゴシック" panose="020B0600070205080204" pitchFamily="50" charset="-128"/>
                <a:ea typeface="ＭＳ Ｐゴシック" panose="020B0600070205080204" pitchFamily="50" charset="-128"/>
              </a:rPr>
              <a:t>万人、影響人口（津波浸水深：</a:t>
            </a:r>
            <a:r>
              <a:rPr lang="en-US" altLang="ja-JP" sz="2400" dirty="0">
                <a:latin typeface="ＭＳ Ｐゴシック" panose="020B0600070205080204" pitchFamily="50" charset="-128"/>
                <a:ea typeface="ＭＳ Ｐゴシック" panose="020B0600070205080204" pitchFamily="50" charset="-128"/>
              </a:rPr>
              <a:t>30cm</a:t>
            </a:r>
            <a:r>
              <a:rPr lang="ja-JP" altLang="en-US" sz="2400" dirty="0">
                <a:latin typeface="ＭＳ Ｐゴシック" panose="020B0600070205080204" pitchFamily="50" charset="-128"/>
                <a:ea typeface="ＭＳ Ｐゴシック" panose="020B0600070205080204" pitchFamily="50" charset="-128"/>
              </a:rPr>
              <a:t>以上）：</a:t>
            </a:r>
            <a:r>
              <a:rPr lang="en-US" altLang="ja-JP" sz="2400" dirty="0">
                <a:latin typeface="ＭＳ Ｐゴシック" panose="020B0600070205080204" pitchFamily="50" charset="-128"/>
                <a:ea typeface="ＭＳ Ｐゴシック" panose="020B0600070205080204" pitchFamily="50" charset="-128"/>
              </a:rPr>
              <a:t>6,088</a:t>
            </a:r>
            <a:r>
              <a:rPr lang="ja-JP" altLang="en-US" sz="2400" dirty="0">
                <a:latin typeface="ＭＳ Ｐゴシック" panose="020B0600070205080204" pitchFamily="50" charset="-128"/>
                <a:ea typeface="ＭＳ Ｐゴシック" panose="020B0600070205080204" pitchFamily="50" charset="-128"/>
              </a:rPr>
              <a:t>万人、震災がれき量：</a:t>
            </a:r>
            <a:r>
              <a:rPr lang="en-US" altLang="ja-JP" sz="2400" dirty="0">
                <a:latin typeface="ＭＳ Ｐゴシック" panose="020B0600070205080204" pitchFamily="50" charset="-128"/>
                <a:ea typeface="ＭＳ Ｐゴシック" panose="020B0600070205080204" pitchFamily="50" charset="-128"/>
              </a:rPr>
              <a:t>3.1</a:t>
            </a:r>
            <a:r>
              <a:rPr lang="ja-JP" altLang="en-US" sz="2400" dirty="0">
                <a:latin typeface="ＭＳ Ｐゴシック" panose="020B0600070205080204" pitchFamily="50" charset="-128"/>
                <a:ea typeface="ＭＳ Ｐゴシック" panose="020B0600070205080204" pitchFamily="50" charset="-128"/>
              </a:rPr>
              <a:t>億トン、想定死者数：約</a:t>
            </a:r>
            <a:r>
              <a:rPr lang="en-US" altLang="ja-JP" sz="2400" dirty="0">
                <a:latin typeface="ＭＳ Ｐゴシック" panose="020B0600070205080204" pitchFamily="50" charset="-128"/>
                <a:ea typeface="ＭＳ Ｐゴシック" panose="020B0600070205080204" pitchFamily="50" charset="-128"/>
              </a:rPr>
              <a:t>13</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33</a:t>
            </a:r>
            <a:r>
              <a:rPr lang="ja-JP" altLang="en-US" sz="2400" dirty="0">
                <a:latin typeface="ＭＳ Ｐゴシック" panose="020B0600070205080204" pitchFamily="50" charset="-128"/>
                <a:ea typeface="ＭＳ Ｐゴシック" panose="020B0600070205080204" pitchFamily="50" charset="-128"/>
              </a:rPr>
              <a:t>万人、被害額：</a:t>
            </a:r>
            <a:r>
              <a:rPr lang="en-US" altLang="ja-JP" sz="2400" dirty="0">
                <a:latin typeface="ＭＳ Ｐゴシック" panose="020B0600070205080204" pitchFamily="50" charset="-128"/>
                <a:ea typeface="ＭＳ Ｐゴシック" panose="020B0600070205080204" pitchFamily="50" charset="-128"/>
              </a:rPr>
              <a:t>220</a:t>
            </a:r>
            <a:r>
              <a:rPr lang="ja-JP" altLang="en-US" sz="2400" dirty="0">
                <a:latin typeface="ＭＳ Ｐゴシック" panose="020B0600070205080204" pitchFamily="50" charset="-128"/>
                <a:ea typeface="ＭＳ Ｐゴシック" panose="020B0600070205080204" pitchFamily="50" charset="-128"/>
              </a:rPr>
              <a:t>兆円、災害救助法が</a:t>
            </a:r>
            <a:r>
              <a:rPr lang="en-US" altLang="ja-JP" sz="2400" dirty="0">
                <a:latin typeface="ＭＳ Ｐゴシック" panose="020B0600070205080204" pitchFamily="50" charset="-128"/>
                <a:ea typeface="ＭＳ Ｐゴシック" panose="020B0600070205080204" pitchFamily="50" charset="-128"/>
              </a:rPr>
              <a:t>707</a:t>
            </a:r>
            <a:r>
              <a:rPr lang="ja-JP" altLang="en-US" sz="2400" dirty="0">
                <a:latin typeface="ＭＳ Ｐゴシック" panose="020B0600070205080204" pitchFamily="50" charset="-128"/>
                <a:ea typeface="ＭＳ Ｐゴシック" panose="020B0600070205080204" pitchFamily="50" charset="-128"/>
              </a:rPr>
              <a:t>市町村に発令される</a:t>
            </a:r>
            <a:r>
              <a:rPr lang="ja-JP" altLang="en-US" sz="2400" b="1" dirty="0">
                <a:solidFill>
                  <a:srgbClr val="FF0000"/>
                </a:solidFill>
                <a:latin typeface="ＭＳ Ｐゴシック" panose="020B0600070205080204" pitchFamily="50" charset="-128"/>
                <a:ea typeface="ＭＳ Ｐゴシック" panose="020B0600070205080204" pitchFamily="50" charset="-128"/>
              </a:rPr>
              <a:t>スーパー広域災害</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endParaRPr lang="en-US" altLang="ja-JP" sz="2400" dirty="0">
              <a:latin typeface="ＭＳ Ｐゴシック" panose="020B0600070205080204" pitchFamily="50" charset="-128"/>
              <a:ea typeface="ＭＳ Ｐゴシック" panose="020B0600070205080204" pitchFamily="50" charset="-128"/>
            </a:endParaRPr>
          </a:p>
          <a:p>
            <a:r>
              <a:rPr lang="ja-JP" altLang="en-US" sz="2800" dirty="0">
                <a:solidFill>
                  <a:srgbClr val="FF0000"/>
                </a:solidFill>
                <a:latin typeface="ＭＳ Ｐゴシック" panose="020B0600070205080204" pitchFamily="50" charset="-128"/>
                <a:ea typeface="ＭＳ Ｐゴシック" panose="020B0600070205080204" pitchFamily="50" charset="-128"/>
              </a:rPr>
              <a:t>東京水没</a:t>
            </a:r>
            <a:r>
              <a:rPr lang="ja-JP" altLang="en-US" sz="2400" dirty="0">
                <a:latin typeface="ＭＳ Ｐゴシック" panose="020B0600070205080204" pitchFamily="50" charset="-128"/>
                <a:ea typeface="ＭＳ Ｐゴシック" panose="020B0600070205080204" pitchFamily="50" charset="-128"/>
              </a:rPr>
              <a:t>（高潮、洪水、津波による</a:t>
            </a:r>
            <a:r>
              <a:rPr lang="en-US" altLang="ja-JP" sz="2400" dirty="0">
                <a:latin typeface="ＭＳ Ｐゴシック" panose="020B0600070205080204" pitchFamily="50" charset="-128"/>
                <a:ea typeface="ＭＳ Ｐゴシック" panose="020B0600070205080204" pitchFamily="50" charset="-128"/>
              </a:rPr>
              <a:t>3m</a:t>
            </a:r>
            <a:r>
              <a:rPr lang="ja-JP" altLang="en-US" sz="2400" dirty="0">
                <a:latin typeface="ＭＳ Ｐゴシック" panose="020B0600070205080204" pitchFamily="50" charset="-128"/>
                <a:ea typeface="ＭＳ Ｐゴシック" panose="020B0600070205080204" pitchFamily="50" charset="-128"/>
              </a:rPr>
              <a:t>以上の浸水深、被災地人口：約</a:t>
            </a:r>
            <a:r>
              <a:rPr lang="en-US" altLang="ja-JP" sz="2400" dirty="0">
                <a:latin typeface="ＭＳ Ｐゴシック" panose="020B0600070205080204" pitchFamily="50" charset="-128"/>
                <a:ea typeface="ＭＳ Ｐゴシック" panose="020B0600070205080204" pitchFamily="50" charset="-128"/>
              </a:rPr>
              <a:t>378</a:t>
            </a:r>
            <a:r>
              <a:rPr lang="ja-JP" altLang="en-US" sz="2400" dirty="0">
                <a:latin typeface="ＭＳ Ｐゴシック" panose="020B0600070205080204" pitchFamily="50" charset="-128"/>
                <a:ea typeface="ＭＳ Ｐゴシック" panose="020B0600070205080204" pitchFamily="50" charset="-128"/>
              </a:rPr>
              <a:t>万人、全半壊棟数：約</a:t>
            </a:r>
            <a:r>
              <a:rPr lang="en-US" altLang="ja-JP" sz="2400" dirty="0">
                <a:latin typeface="ＭＳ Ｐゴシック" panose="020B0600070205080204" pitchFamily="50" charset="-128"/>
                <a:ea typeface="ＭＳ Ｐゴシック" panose="020B0600070205080204" pitchFamily="50" charset="-128"/>
              </a:rPr>
              <a:t>73</a:t>
            </a:r>
            <a:r>
              <a:rPr lang="ja-JP" altLang="en-US" sz="2400" dirty="0">
                <a:latin typeface="ＭＳ Ｐゴシック" panose="020B0600070205080204" pitchFamily="50" charset="-128"/>
                <a:ea typeface="ＭＳ Ｐゴシック" panose="020B0600070205080204" pitchFamily="50" charset="-128"/>
              </a:rPr>
              <a:t>万棟、水害がれき量：</a:t>
            </a:r>
            <a:r>
              <a:rPr lang="en-US" altLang="ja-JP" sz="2400" dirty="0">
                <a:latin typeface="ＭＳ Ｐゴシック" panose="020B0600070205080204" pitchFamily="50" charset="-128"/>
                <a:ea typeface="ＭＳ Ｐゴシック" panose="020B0600070205080204" pitchFamily="50" charset="-128"/>
              </a:rPr>
              <a:t>5,410</a:t>
            </a:r>
            <a:r>
              <a:rPr lang="ja-JP" altLang="en-US" sz="2400" dirty="0">
                <a:latin typeface="ＭＳ Ｐゴシック" panose="020B0600070205080204" pitchFamily="50" charset="-128"/>
                <a:ea typeface="ＭＳ Ｐゴシック" panose="020B0600070205080204" pitchFamily="50" charset="-128"/>
              </a:rPr>
              <a:t>万トン、想定死者数：</a:t>
            </a:r>
            <a:r>
              <a:rPr lang="en-US" altLang="ja-JP" sz="2400" dirty="0">
                <a:latin typeface="ＭＳ Ｐゴシック" panose="020B0600070205080204" pitchFamily="50" charset="-128"/>
                <a:ea typeface="ＭＳ Ｐゴシック" panose="020B0600070205080204" pitchFamily="50" charset="-128"/>
              </a:rPr>
              <a:t>15.9</a:t>
            </a:r>
            <a:r>
              <a:rPr lang="ja-JP" altLang="en-US" sz="2400" dirty="0">
                <a:latin typeface="ＭＳ Ｐゴシック" panose="020B0600070205080204" pitchFamily="50" charset="-128"/>
                <a:ea typeface="ＭＳ Ｐゴシック" panose="020B0600070205080204" pitchFamily="50" charset="-128"/>
              </a:rPr>
              <a:t>万人、被害額：</a:t>
            </a:r>
            <a:r>
              <a:rPr lang="en-US" altLang="ja-JP" sz="2400" dirty="0">
                <a:latin typeface="ＭＳ Ｐゴシック" panose="020B0600070205080204" pitchFamily="50" charset="-128"/>
                <a:ea typeface="ＭＳ Ｐゴシック" panose="020B0600070205080204" pitchFamily="50" charset="-128"/>
              </a:rPr>
              <a:t>91</a:t>
            </a:r>
            <a:r>
              <a:rPr lang="ja-JP" altLang="en-US" sz="2400" dirty="0">
                <a:latin typeface="ＭＳ Ｐゴシック" panose="020B0600070205080204" pitchFamily="50" charset="-128"/>
                <a:ea typeface="ＭＳ Ｐゴシック" panose="020B0600070205080204" pitchFamily="50" charset="-128"/>
              </a:rPr>
              <a:t>兆円、水域堆積汚染物資の拡散による</a:t>
            </a:r>
            <a:r>
              <a:rPr lang="ja-JP" altLang="en-US" sz="2400" b="1" dirty="0">
                <a:solidFill>
                  <a:srgbClr val="FF0000"/>
                </a:solidFill>
                <a:latin typeface="ＭＳ Ｐゴシック" panose="020B0600070205080204" pitchFamily="50" charset="-128"/>
                <a:ea typeface="ＭＳ Ｐゴシック" panose="020B0600070205080204" pitchFamily="50" charset="-128"/>
              </a:rPr>
              <a:t>スーパー環境汚染災害</a:t>
            </a:r>
            <a:r>
              <a:rPr lang="ja-JP" altLang="en-US" sz="2400" dirty="0">
                <a:latin typeface="ＭＳ Ｐゴシック" panose="020B0600070205080204" pitchFamily="50" charset="-128"/>
                <a:ea typeface="ＭＳ Ｐゴシック" panose="020B0600070205080204" pitchFamily="50" charset="-128"/>
              </a:rPr>
              <a:t>）</a:t>
            </a:r>
            <a:endParaRPr lang="ja-JP" altLang="en-US" sz="2800" dirty="0">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1961746" y="282103"/>
            <a:ext cx="8190689" cy="94358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0553" fontAlgn="base">
              <a:spcBef>
                <a:spcPct val="0"/>
              </a:spcBef>
              <a:spcAft>
                <a:spcPct val="0"/>
              </a:spcAft>
            </a:pPr>
            <a:r>
              <a:rPr lang="ja-JP" altLang="en-US" sz="4000" b="1" dirty="0">
                <a:solidFill>
                  <a:srgbClr val="FFC000"/>
                </a:solidFill>
                <a:latin typeface="ＭＳ Ｐゴシック" panose="020B0600070205080204" pitchFamily="50" charset="-128"/>
                <a:ea typeface="ＭＳ Ｐゴシック" panose="020B0600070205080204" pitchFamily="50" charset="-128"/>
              </a:rPr>
              <a:t>脅威となっている</a:t>
            </a:r>
            <a:r>
              <a:rPr lang="ja-JP" altLang="en-US" sz="4000" b="1" dirty="0">
                <a:solidFill>
                  <a:srgbClr val="FF0000"/>
                </a:solidFill>
                <a:latin typeface="ＭＳ Ｐゴシック" panose="020B0600070205080204" pitchFamily="50" charset="-128"/>
                <a:ea typeface="ＭＳ Ｐゴシック" panose="020B0600070205080204" pitchFamily="50" charset="-128"/>
              </a:rPr>
              <a:t>国難災害</a:t>
            </a:r>
          </a:p>
        </p:txBody>
      </p:sp>
      <p:sp>
        <p:nvSpPr>
          <p:cNvPr id="6" name="正方形/長方形 5"/>
          <p:cNvSpPr/>
          <p:nvPr/>
        </p:nvSpPr>
        <p:spPr bwMode="auto">
          <a:xfrm>
            <a:off x="10475103" y="6038501"/>
            <a:ext cx="1600784" cy="81949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39863" fontAlgn="base">
              <a:spcBef>
                <a:spcPct val="0"/>
              </a:spcBef>
              <a:spcAft>
                <a:spcPct val="0"/>
              </a:spcAft>
            </a:pPr>
            <a:r>
              <a:rPr lang="ja-JP" altLang="en-US" dirty="0" smtClean="0">
                <a:latin typeface="Arial" charset="0"/>
                <a:ea typeface="ＭＳ Ｐゴシック" pitchFamily="50" charset="-128"/>
              </a:rPr>
              <a:t>河 </a:t>
            </a:r>
            <a:r>
              <a:rPr lang="ja-JP" altLang="en-US" dirty="0">
                <a:latin typeface="Arial" charset="0"/>
                <a:ea typeface="ＭＳ Ｐゴシック" pitchFamily="50" charset="-128"/>
              </a:rPr>
              <a:t>田 </a:t>
            </a:r>
            <a:r>
              <a:rPr lang="ja-JP" altLang="en-US" dirty="0" smtClean="0">
                <a:latin typeface="Arial" charset="0"/>
                <a:ea typeface="ＭＳ Ｐゴシック" pitchFamily="50" charset="-128"/>
              </a:rPr>
              <a:t>恵昭氏、</a:t>
            </a:r>
            <a:endParaRPr lang="en-US" altLang="ja-JP" dirty="0" smtClean="0">
              <a:latin typeface="Arial" charset="0"/>
              <a:ea typeface="ＭＳ Ｐゴシック" pitchFamily="50" charset="-128"/>
            </a:endParaRPr>
          </a:p>
          <a:p>
            <a:pPr defTabSz="1439863" fontAlgn="base">
              <a:spcBef>
                <a:spcPct val="0"/>
              </a:spcBef>
              <a:spcAft>
                <a:spcPct val="0"/>
              </a:spcAft>
            </a:pPr>
            <a:r>
              <a:rPr lang="ja-JP" altLang="en-US" dirty="0" smtClean="0">
                <a:latin typeface="Arial" charset="0"/>
                <a:ea typeface="ＭＳ Ｐゴシック" pitchFamily="50" charset="-128"/>
              </a:rPr>
              <a:t>資料より</a:t>
            </a:r>
            <a:endParaRPr lang="ja-JP" altLang="en-US" dirty="0">
              <a:latin typeface="Arial" charset="0"/>
              <a:ea typeface="ＭＳ Ｐゴシック" pitchFamily="50" charset="-128"/>
            </a:endParaRPr>
          </a:p>
        </p:txBody>
      </p:sp>
    </p:spTree>
    <p:extLst>
      <p:ext uri="{BB962C8B-B14F-4D97-AF65-F5344CB8AC3E}">
        <p14:creationId xmlns:p14="http://schemas.microsoft.com/office/powerpoint/2010/main" val="287048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latin typeface="+mn-lt"/>
              </a:rPr>
              <a:t>災害情報学</a:t>
            </a:r>
            <a:r>
              <a:rPr lang="zh-TW" altLang="en-US" dirty="0" smtClean="0">
                <a:latin typeface="+mn-lt"/>
              </a:rPr>
              <a:t>事典</a:t>
            </a:r>
            <a:r>
              <a:rPr lang="ja-JP" altLang="en-US" dirty="0" smtClean="0">
                <a:latin typeface="+mn-lt"/>
              </a:rPr>
              <a:t>　</a:t>
            </a:r>
            <a:r>
              <a:rPr lang="en-US" altLang="ja-JP" dirty="0" smtClean="0">
                <a:latin typeface="+mn-lt"/>
              </a:rPr>
              <a:t>2016.3.10</a:t>
            </a:r>
            <a:r>
              <a:rPr lang="ja-JP" altLang="en-US" dirty="0" smtClean="0">
                <a:latin typeface="+mn-lt"/>
              </a:rPr>
              <a:t>　</a:t>
            </a:r>
            <a:r>
              <a:rPr lang="ja-JP" altLang="en-US" dirty="0" smtClean="0">
                <a:latin typeface="+mn-lt"/>
                <a:ea typeface="$ＪＳゴシック" panose="04030B090D0B02020403" pitchFamily="17" charset="-128"/>
              </a:rPr>
              <a:t>目次</a:t>
            </a:r>
            <a:endParaRPr kumimoji="1" lang="ja-JP" altLang="en-US" dirty="0">
              <a:latin typeface="+mn-lt"/>
              <a:ea typeface="$ＪＳゴシック" panose="04030B090D0B02020403" pitchFamily="17" charset="-128"/>
            </a:endParaRPr>
          </a:p>
        </p:txBody>
      </p:sp>
      <p:sp>
        <p:nvSpPr>
          <p:cNvPr id="3" name="コンテンツ プレースホルダー 2"/>
          <p:cNvSpPr>
            <a:spLocks noGrp="1"/>
          </p:cNvSpPr>
          <p:nvPr>
            <p:ph idx="1"/>
          </p:nvPr>
        </p:nvSpPr>
        <p:spPr/>
        <p:txBody>
          <a:bodyPr/>
          <a:lstStyle/>
          <a:p>
            <a:r>
              <a:rPr kumimoji="1" lang="ja-JP" altLang="en-US" dirty="0" smtClean="0"/>
              <a:t>災害時の情報（地震・津波・噴火、気象災害）</a:t>
            </a:r>
            <a:endParaRPr kumimoji="1" lang="en-US" altLang="ja-JP" dirty="0" smtClean="0"/>
          </a:p>
          <a:p>
            <a:r>
              <a:rPr kumimoji="1" lang="ja-JP" altLang="en-US" dirty="0" smtClean="0"/>
              <a:t>メディア（マスコミ、住民用のメディア、行政用のメディア）</a:t>
            </a:r>
            <a:endParaRPr kumimoji="1" lang="en-US" altLang="ja-JP" dirty="0" smtClean="0"/>
          </a:p>
          <a:p>
            <a:r>
              <a:rPr kumimoji="1" lang="ja-JP" altLang="en-US" dirty="0" smtClean="0">
                <a:solidFill>
                  <a:srgbClr val="FF0000"/>
                </a:solidFill>
              </a:rPr>
              <a:t>行政（行政対応の基本、緊急時対応、復旧・復興、被害軽減、事前教育</a:t>
            </a:r>
            <a:r>
              <a:rPr kumimoji="1" lang="ja-JP" altLang="en-US" dirty="0" smtClean="0"/>
              <a:t>）</a:t>
            </a:r>
            <a:endParaRPr kumimoji="1" lang="en-US" altLang="ja-JP" dirty="0" smtClean="0"/>
          </a:p>
          <a:p>
            <a:r>
              <a:rPr kumimoji="1" lang="ja-JP" altLang="en-US" dirty="0" smtClean="0"/>
              <a:t>災害心理（避難の心理、コミュニケーションの心理、心身のケア）</a:t>
            </a:r>
            <a:endParaRPr kumimoji="1" lang="en-US" altLang="ja-JP" dirty="0" smtClean="0"/>
          </a:p>
          <a:p>
            <a:r>
              <a:rPr kumimoji="1" lang="ja-JP" altLang="en-US" dirty="0" smtClean="0"/>
              <a:t>大規模事故、緊急事態　（原子力災害、事故災害等）</a:t>
            </a:r>
            <a:endParaRPr kumimoji="1" lang="en-US" altLang="ja-JP" dirty="0" smtClean="0"/>
          </a:p>
          <a:p>
            <a:r>
              <a:rPr kumimoji="1" lang="ja-JP" altLang="en-US" dirty="0" smtClean="0"/>
              <a:t>企業と防災　（企業リスクマネジメントと企業防災）</a:t>
            </a:r>
            <a:endParaRPr kumimoji="1" lang="ja-JP" altLang="en-US" dirty="0"/>
          </a:p>
        </p:txBody>
      </p:sp>
    </p:spTree>
    <p:extLst>
      <p:ext uri="{BB962C8B-B14F-4D97-AF65-F5344CB8AC3E}">
        <p14:creationId xmlns:p14="http://schemas.microsoft.com/office/powerpoint/2010/main" val="2570411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ja-JP" altLang="en-US" dirty="0"/>
              <a:t>行政対応の基本</a:t>
            </a:r>
            <a:endParaRPr kumimoji="1" lang="ja-JP" altLang="en-US" dirty="0"/>
          </a:p>
        </p:txBody>
      </p:sp>
      <p:sp>
        <p:nvSpPr>
          <p:cNvPr id="13" name="コンテンツ プレースホルダー 12"/>
          <p:cNvSpPr>
            <a:spLocks noGrp="1"/>
          </p:cNvSpPr>
          <p:nvPr>
            <p:ph sz="half" idx="1"/>
          </p:nvPr>
        </p:nvSpPr>
        <p:spPr>
          <a:ln>
            <a:solidFill>
              <a:schemeClr val="tx1"/>
            </a:solidFill>
          </a:ln>
        </p:spPr>
        <p:txBody>
          <a:bodyPr/>
          <a:lstStyle/>
          <a:p>
            <a:pPr marL="0" indent="0">
              <a:buNone/>
            </a:pPr>
            <a:r>
              <a:rPr kumimoji="1" lang="ja-JP" altLang="en-US" dirty="0" smtClean="0"/>
              <a:t>法律</a:t>
            </a:r>
            <a:endParaRPr kumimoji="1" lang="en-US" altLang="ja-JP" dirty="0" smtClean="0"/>
          </a:p>
          <a:p>
            <a:r>
              <a:rPr kumimoji="1" lang="ja-JP" altLang="en-US" dirty="0" smtClean="0"/>
              <a:t>災害対策基本法</a:t>
            </a:r>
            <a:endParaRPr kumimoji="1" lang="en-US" altLang="ja-JP" dirty="0" smtClean="0"/>
          </a:p>
          <a:p>
            <a:r>
              <a:rPr kumimoji="1" lang="ja-JP" altLang="en-US" dirty="0" smtClean="0"/>
              <a:t>水防法</a:t>
            </a:r>
            <a:endParaRPr kumimoji="1" lang="en-US" altLang="ja-JP" dirty="0" smtClean="0"/>
          </a:p>
          <a:p>
            <a:r>
              <a:rPr kumimoji="1" lang="ja-JP" altLang="en-US" dirty="0" smtClean="0"/>
              <a:t>土砂災害関連法</a:t>
            </a:r>
            <a:endParaRPr kumimoji="1" lang="en-US" altLang="ja-JP" dirty="0" smtClean="0"/>
          </a:p>
          <a:p>
            <a:r>
              <a:rPr kumimoji="1" lang="ja-JP" altLang="en-US" dirty="0" smtClean="0"/>
              <a:t>地震に関する法律</a:t>
            </a:r>
            <a:endParaRPr kumimoji="1" lang="en-US" altLang="ja-JP" dirty="0" smtClean="0"/>
          </a:p>
          <a:p>
            <a:r>
              <a:rPr kumimoji="1" lang="ja-JP" altLang="en-US" dirty="0" smtClean="0"/>
              <a:t>津波対策の推進に関する法律</a:t>
            </a:r>
            <a:endParaRPr kumimoji="1" lang="en-US" altLang="ja-JP" dirty="0" smtClean="0"/>
          </a:p>
          <a:p>
            <a:r>
              <a:rPr kumimoji="1" lang="ja-JP" altLang="en-US" dirty="0" smtClean="0"/>
              <a:t>津波防災地域づくりに関する法律</a:t>
            </a:r>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6C4BC47F-F8B8-4EA8-BB29-A5E95331A4E8}" type="slidenum">
              <a:rPr lang="en-US" altLang="ja-JP" smtClean="0"/>
              <a:pPr>
                <a:defRPr/>
              </a:pPr>
              <a:t>8</a:t>
            </a:fld>
            <a:endParaRPr lang="en-US" altLang="ja-JP"/>
          </a:p>
        </p:txBody>
      </p:sp>
      <p:sp>
        <p:nvSpPr>
          <p:cNvPr id="15" name="正方形/長方形 14"/>
          <p:cNvSpPr/>
          <p:nvPr/>
        </p:nvSpPr>
        <p:spPr>
          <a:xfrm>
            <a:off x="7218316" y="1331454"/>
            <a:ext cx="3161212" cy="1691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計画　　</a:t>
            </a:r>
            <a:endParaRPr lang="en-US" altLang="zh-TW" sz="2400" dirty="0"/>
          </a:p>
          <a:p>
            <a:pPr marL="342900" indent="-342900">
              <a:buFont typeface="Arial" panose="020B0604020202020204" pitchFamily="34" charset="0"/>
              <a:buChar char="•"/>
            </a:pPr>
            <a:r>
              <a:rPr lang="zh-TW" altLang="en-US" sz="2400" dirty="0" smtClean="0"/>
              <a:t>防災</a:t>
            </a:r>
            <a:r>
              <a:rPr lang="zh-TW" altLang="en-US" sz="2400" dirty="0"/>
              <a:t>計画</a:t>
            </a:r>
          </a:p>
          <a:p>
            <a:pPr marL="342900" indent="-342900">
              <a:buFont typeface="Arial" panose="020B0604020202020204" pitchFamily="34" charset="0"/>
              <a:buChar char="•"/>
            </a:pPr>
            <a:r>
              <a:rPr lang="zh-TW" altLang="en-US" sz="2400" dirty="0"/>
              <a:t>地域防災</a:t>
            </a:r>
            <a:r>
              <a:rPr lang="zh-TW" altLang="en-US" sz="2400" dirty="0" smtClean="0"/>
              <a:t>計画</a:t>
            </a:r>
            <a:endParaRPr lang="en-US" altLang="zh-TW" sz="2400" dirty="0" smtClean="0"/>
          </a:p>
          <a:p>
            <a:pPr marL="342900" indent="-342900">
              <a:buFont typeface="Arial" panose="020B0604020202020204" pitchFamily="34" charset="0"/>
              <a:buChar char="•"/>
            </a:pPr>
            <a:r>
              <a:rPr lang="ja-JP" altLang="en-US" sz="2400" dirty="0"/>
              <a:t>災害</a:t>
            </a:r>
            <a:r>
              <a:rPr lang="ja-JP" altLang="en-US" sz="2400" dirty="0" smtClean="0"/>
              <a:t>対策本部</a:t>
            </a:r>
            <a:endParaRPr lang="zh-TW" altLang="en-US" sz="2400" dirty="0"/>
          </a:p>
        </p:txBody>
      </p:sp>
      <p:sp>
        <p:nvSpPr>
          <p:cNvPr id="16" name="正方形/長方形 15"/>
          <p:cNvSpPr/>
          <p:nvPr/>
        </p:nvSpPr>
        <p:spPr>
          <a:xfrm>
            <a:off x="6718662" y="3989253"/>
            <a:ext cx="4635138" cy="25349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t>体制</a:t>
            </a:r>
            <a:endParaRPr lang="en-US" altLang="ja-JP" sz="2400" dirty="0" smtClean="0"/>
          </a:p>
          <a:p>
            <a:pPr marL="342900" indent="-342900">
              <a:buFont typeface="Arial" panose="020B0604020202020204" pitchFamily="34" charset="0"/>
              <a:buChar char="•"/>
            </a:pPr>
            <a:r>
              <a:rPr lang="ja-JP" altLang="en-US" sz="2400" dirty="0" smtClean="0"/>
              <a:t>個人</a:t>
            </a:r>
            <a:r>
              <a:rPr lang="ja-JP" altLang="en-US" sz="2400" dirty="0"/>
              <a:t>情報保護</a:t>
            </a:r>
          </a:p>
          <a:p>
            <a:pPr marL="342900" indent="-342900">
              <a:buFont typeface="Arial" panose="020B0604020202020204" pitchFamily="34" charset="0"/>
              <a:buChar char="•"/>
            </a:pPr>
            <a:r>
              <a:rPr lang="ja-JP" altLang="en-US" sz="2400" dirty="0"/>
              <a:t>広域救援体制</a:t>
            </a:r>
          </a:p>
          <a:p>
            <a:pPr marL="342900" indent="-342900">
              <a:buFont typeface="Arial" panose="020B0604020202020204" pitchFamily="34" charset="0"/>
              <a:buChar char="•"/>
            </a:pPr>
            <a:r>
              <a:rPr lang="ja-JP" altLang="en-US" sz="2400" dirty="0"/>
              <a:t>災害ボランティアとの</a:t>
            </a:r>
            <a:r>
              <a:rPr lang="ja-JP" altLang="en-US" sz="2400" dirty="0" smtClean="0"/>
              <a:t>連携</a:t>
            </a:r>
            <a:endParaRPr lang="en-US" altLang="ja-JP" sz="2400" dirty="0" smtClean="0"/>
          </a:p>
          <a:p>
            <a:pPr marL="342900" indent="-342900">
              <a:buFont typeface="Arial" panose="020B0604020202020204" pitchFamily="34" charset="0"/>
              <a:buChar char="•"/>
            </a:pPr>
            <a:r>
              <a:rPr lang="ja-JP" altLang="en-US" sz="2400" dirty="0" smtClean="0"/>
              <a:t>内閣情報集約センター</a:t>
            </a:r>
            <a:endParaRPr lang="ja-JP" altLang="en-US" sz="2400" dirty="0"/>
          </a:p>
        </p:txBody>
      </p:sp>
      <p:sp>
        <p:nvSpPr>
          <p:cNvPr id="17" name="右矢印 16"/>
          <p:cNvSpPr/>
          <p:nvPr/>
        </p:nvSpPr>
        <p:spPr>
          <a:xfrm>
            <a:off x="6126479" y="1744073"/>
            <a:ext cx="973181" cy="486501"/>
          </a:xfrm>
          <a:prstGeom prst="rightArrow">
            <a:avLst>
              <a:gd name="adj1" fmla="val 3759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8368284" y="3022924"/>
            <a:ext cx="484632" cy="87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3519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zh-TW" altLang="en-US" dirty="0"/>
              <a:t>災害対策</a:t>
            </a:r>
            <a:r>
              <a:rPr lang="zh-TW" altLang="en-US" dirty="0" smtClean="0"/>
              <a:t>基本法</a:t>
            </a:r>
            <a:r>
              <a:rPr lang="ja-JP" altLang="en-US" dirty="0" err="1" smtClean="0"/>
              <a:t>、</a:t>
            </a:r>
            <a:r>
              <a:rPr lang="zh-TW" altLang="en-US" dirty="0" smtClean="0"/>
              <a:t>昭和</a:t>
            </a:r>
            <a:r>
              <a:rPr lang="en-US" altLang="zh-TW" dirty="0" smtClean="0"/>
              <a:t>36</a:t>
            </a:r>
            <a:r>
              <a:rPr lang="zh-TW" altLang="en-US" dirty="0" smtClean="0"/>
              <a:t>年</a:t>
            </a:r>
            <a:r>
              <a:rPr lang="ja-JP" altLang="en-US" dirty="0" smtClean="0"/>
              <a:t>（</a:t>
            </a:r>
            <a:r>
              <a:rPr lang="en-US" altLang="zh-TW" dirty="0" smtClean="0"/>
              <a:t>1961)</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伊勢湾台風（</a:t>
            </a:r>
            <a:r>
              <a:rPr kumimoji="1" lang="en-US" altLang="ja-JP" dirty="0" smtClean="0"/>
              <a:t>1959)</a:t>
            </a:r>
            <a:r>
              <a:rPr kumimoji="1" lang="ja-JP" altLang="en-US" dirty="0" smtClean="0"/>
              <a:t>を契機に策定された。</a:t>
            </a:r>
            <a:endParaRPr kumimoji="1" lang="en-US" altLang="ja-JP" dirty="0" smtClean="0"/>
          </a:p>
          <a:p>
            <a:r>
              <a:rPr kumimoji="1" lang="ja-JP" altLang="en-US" dirty="0" smtClean="0"/>
              <a:t>総合的で計画的な防災体制を整備するために、日本の防災対策の基本的考え方や仕組みを規定した法律。</a:t>
            </a:r>
            <a:endParaRPr kumimoji="1" lang="en-US" altLang="ja-JP" dirty="0" smtClean="0"/>
          </a:p>
          <a:p>
            <a:r>
              <a:rPr kumimoji="1" lang="ja-JP" altLang="en-US" dirty="0" smtClean="0"/>
              <a:t>他の様々な災害対策関連法令を体系立て、保管する意味で、災害対策の憲法的存在。</a:t>
            </a:r>
            <a:endParaRPr kumimoji="1" lang="en-US" altLang="ja-JP" dirty="0" smtClean="0"/>
          </a:p>
          <a:p>
            <a:r>
              <a:rPr lang="ja-JP" altLang="en-US" dirty="0"/>
              <a:t>災害対策の実効を上げるため、災害対策基本法に基づき</a:t>
            </a:r>
            <a:r>
              <a:rPr lang="ja-JP" altLang="en-US" dirty="0" smtClean="0"/>
              <a:t>、国</a:t>
            </a:r>
            <a:r>
              <a:rPr lang="ja-JP" altLang="en-US" dirty="0"/>
              <a:t>、地方公共団体、指定公共機関では、防災計画の策定</a:t>
            </a:r>
            <a:r>
              <a:rPr lang="ja-JP" altLang="en-US" dirty="0" smtClean="0"/>
              <a:t>及びその</a:t>
            </a:r>
            <a:r>
              <a:rPr lang="ja-JP" altLang="en-US" dirty="0"/>
              <a:t>適切な実施を図ることとして</a:t>
            </a:r>
            <a:r>
              <a:rPr lang="ja-JP" altLang="en-US" dirty="0" smtClean="0"/>
              <a:t>いる。</a:t>
            </a:r>
            <a:endParaRPr lang="en-US" altLang="ja-JP" dirty="0" smtClean="0"/>
          </a:p>
          <a:p>
            <a:endParaRPr kumimoji="1" lang="ja-JP" altLang="en-US" dirty="0"/>
          </a:p>
        </p:txBody>
      </p:sp>
    </p:spTree>
    <p:extLst>
      <p:ext uri="{BB962C8B-B14F-4D97-AF65-F5344CB8AC3E}">
        <p14:creationId xmlns:p14="http://schemas.microsoft.com/office/powerpoint/2010/main" val="3113730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39863"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39863"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39863"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39863"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国交省パワポテンプレート2.potx" id="{BE098F2D-1125-4DAE-ADF5-4842640A4E6C}" vid="{EEEF9904-0066-4FD0-A6CA-0F6AF7923978}"/>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CC"/>
        </a:solidFill>
        <a:ln w="19050">
          <a:solidFill>
            <a:srgbClr val="008000"/>
          </a:solidFill>
          <a:round/>
          <a:headEnd/>
          <a:tailEnd/>
        </a:ln>
      </a:spPr>
      <a:bodyPr wrap="none" rtlCol="0" anchor="ctr"/>
      <a:lstStyle>
        <a:defPPr algn="ctr" fontAlgn="base">
          <a:defRPr kumimoji="1" dirty="0">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国交省パワポテンプレート2.potx" id="{BE098F2D-1125-4DAE-ADF5-4842640A4E6C}" vid="{EEEF9904-0066-4FD0-A6CA-0F6AF7923978}"/>
    </a:ext>
  </a:extLst>
</a:theme>
</file>

<file path=ppt/theme/theme6.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FF00"/>
        </a:solidFill>
        <a:ln w="25400" cmpd="sng">
          <a:solidFill>
            <a:schemeClr val="tx1"/>
          </a:solidFill>
        </a:ln>
      </a:spPr>
      <a:bodyPr wrap="none" rtlCol="0">
        <a:spAutoFit/>
      </a:bodyPr>
      <a:lstStyle>
        <a:defPPr>
          <a:defRPr kumimoji="1" sz="1600" b="1" dirty="0" smtClean="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1265</TotalTime>
  <Words>2510</Words>
  <Application>Microsoft Office PowerPoint</Application>
  <PresentationFormat>ワイド画面</PresentationFormat>
  <Paragraphs>426</Paragraphs>
  <Slides>34</Slides>
  <Notes>5</Notes>
  <HiddenSlides>0</HiddenSlides>
  <MMClips>0</MMClips>
  <ScaleCrop>false</ScaleCrop>
  <HeadingPairs>
    <vt:vector size="6" baseType="variant">
      <vt:variant>
        <vt:lpstr>使用されているフォント</vt:lpstr>
      </vt:variant>
      <vt:variant>
        <vt:i4>13</vt:i4>
      </vt:variant>
      <vt:variant>
        <vt:lpstr>テーマ</vt:lpstr>
      </vt:variant>
      <vt:variant>
        <vt:i4>13</vt:i4>
      </vt:variant>
      <vt:variant>
        <vt:lpstr>スライド タイトル</vt:lpstr>
      </vt:variant>
      <vt:variant>
        <vt:i4>34</vt:i4>
      </vt:variant>
    </vt:vector>
  </HeadingPairs>
  <TitlesOfParts>
    <vt:vector size="60" baseType="lpstr">
      <vt:lpstr>$ＪＳゴシック</vt:lpstr>
      <vt:lpstr>HGP創英角ｺﾞｼｯｸUB</vt:lpstr>
      <vt:lpstr>ＭＳ Ｐゴシック</vt:lpstr>
      <vt:lpstr>ＭＳ Ｐ明朝</vt:lpstr>
      <vt:lpstr>ＭＳ ゴシック</vt:lpstr>
      <vt:lpstr>新細明體</vt:lpstr>
      <vt:lpstr>游ゴシック</vt:lpstr>
      <vt:lpstr>游ゴシック Light</vt:lpstr>
      <vt:lpstr>Arial</vt:lpstr>
      <vt:lpstr>Calibri</vt:lpstr>
      <vt:lpstr>Calibri Light</vt:lpstr>
      <vt:lpstr>Times New Roman</vt:lpstr>
      <vt:lpstr>Wingdings</vt:lpstr>
      <vt:lpstr>Office テーマ</vt:lpstr>
      <vt:lpstr>1_Office テーマ</vt:lpstr>
      <vt:lpstr>標準デザイン</vt:lpstr>
      <vt:lpstr>2_Office テーマ</vt:lpstr>
      <vt:lpstr>2_標準デザイン</vt:lpstr>
      <vt:lpstr>3_標準デザイン</vt:lpstr>
      <vt:lpstr>4_標準デザイン</vt:lpstr>
      <vt:lpstr>3_Office テーマ</vt:lpstr>
      <vt:lpstr>Office ​​テーマ</vt:lpstr>
      <vt:lpstr>4_Office テーマ</vt:lpstr>
      <vt:lpstr>1_標準デザイン</vt:lpstr>
      <vt:lpstr>5_標準デザイン</vt:lpstr>
      <vt:lpstr>6_標準デザイン</vt:lpstr>
      <vt:lpstr>自然災害対策</vt:lpstr>
      <vt:lpstr>目次</vt:lpstr>
      <vt:lpstr>国家の緊急事態の主な分類</vt:lpstr>
      <vt:lpstr>PowerPoint プレゼンテーション</vt:lpstr>
      <vt:lpstr>PowerPoint プレゼンテーション</vt:lpstr>
      <vt:lpstr>PowerPoint プレゼンテーション</vt:lpstr>
      <vt:lpstr>災害情報学事典　2016.3.10　目次</vt:lpstr>
      <vt:lpstr>行政対応の基本</vt:lpstr>
      <vt:lpstr>災害対策基本法、昭和36年（1961)</vt:lpstr>
      <vt:lpstr>防災基本計画、地域防災計画 </vt:lpstr>
      <vt:lpstr>地震に関する法律等</vt:lpstr>
      <vt:lpstr>これまで中央防災会議が防災対策の対象とした地震の考え方について</vt:lpstr>
      <vt:lpstr>防災対策の転換</vt:lpstr>
      <vt:lpstr>水防法の概要</vt:lpstr>
      <vt:lpstr>水防法の改正経緯</vt:lpstr>
      <vt:lpstr>　砂防・土砂災害防止関係法令</vt:lpstr>
      <vt:lpstr>PowerPoint プレゼンテーション</vt:lpstr>
      <vt:lpstr>　津波防災地域づくり法（平成２３年１２月７日）　に基づく施策</vt:lpstr>
      <vt:lpstr>近年の水災害における 市町村の課題</vt:lpstr>
      <vt:lpstr>平成27年9月関東・東北豪雨</vt:lpstr>
      <vt:lpstr>常総市からの避難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災害報道　（NHK島川記者）　</vt:lpstr>
      <vt:lpstr>目次　再掲</vt:lpstr>
      <vt:lpstr>豊臣政権を揺るがした二度の大地震</vt:lpstr>
      <vt:lpstr>PowerPoint プレゼンテーション</vt:lpstr>
      <vt:lpstr>オリンピック渇水（１９６４）</vt:lpstr>
      <vt:lpstr>PowerPoint プレゼンテーション</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自然災害</dc:title>
  <dc:creator>建設部長</dc:creator>
  <cp:lastModifiedBy>建設部長</cp:lastModifiedBy>
  <cp:revision>120</cp:revision>
  <cp:lastPrinted>2017-11-15T00:47:12Z</cp:lastPrinted>
  <dcterms:created xsi:type="dcterms:W3CDTF">2017-10-24T05:20:07Z</dcterms:created>
  <dcterms:modified xsi:type="dcterms:W3CDTF">2018-02-13T06:45:35Z</dcterms:modified>
</cp:coreProperties>
</file>